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96" r:id="rId2"/>
    <p:sldMasterId id="2147483709" r:id="rId3"/>
    <p:sldMasterId id="2147483721" r:id="rId4"/>
  </p:sldMasterIdLst>
  <p:notesMasterIdLst>
    <p:notesMasterId r:id="rId17"/>
  </p:notesMasterIdLst>
  <p:handoutMasterIdLst>
    <p:handoutMasterId r:id="rId18"/>
  </p:handoutMasterIdLst>
  <p:sldIdLst>
    <p:sldId id="882" r:id="rId5"/>
    <p:sldId id="883" r:id="rId6"/>
    <p:sldId id="880" r:id="rId7"/>
    <p:sldId id="869" r:id="rId8"/>
    <p:sldId id="887" r:id="rId9"/>
    <p:sldId id="884" r:id="rId10"/>
    <p:sldId id="898" r:id="rId11"/>
    <p:sldId id="891" r:id="rId12"/>
    <p:sldId id="889" r:id="rId13"/>
    <p:sldId id="893" r:id="rId14"/>
    <p:sldId id="894" r:id="rId15"/>
    <p:sldId id="899" r:id="rId1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E788381-08D7-4662-9E71-50BD59416E2A}">
          <p14:sldIdLst/>
        </p14:section>
        <p14:section name="Abschnitt ohne Titel" id="{D991A1AD-939C-45C7-B293-2503BADE42EF}">
          <p14:sldIdLst>
            <p14:sldId id="882"/>
            <p14:sldId id="883"/>
            <p14:sldId id="880"/>
            <p14:sldId id="869"/>
            <p14:sldId id="887"/>
            <p14:sldId id="884"/>
            <p14:sldId id="898"/>
            <p14:sldId id="891"/>
            <p14:sldId id="889"/>
            <p14:sldId id="893"/>
            <p14:sldId id="894"/>
            <p14:sldId id="8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754">
          <p15:clr>
            <a:srgbClr val="A4A3A4"/>
          </p15:clr>
        </p15:guide>
        <p15:guide id="2" pos="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ter, Marina" initials="MM" lastIdx="4" clrIdx="0">
    <p:extLst>
      <p:ext uri="{19B8F6BF-5375-455C-9EA6-DF929625EA0E}">
        <p15:presenceInfo xmlns:p15="http://schemas.microsoft.com/office/powerpoint/2012/main" userId="Malter, Marina" providerId="None"/>
      </p:ext>
    </p:extLst>
  </p:cmAuthor>
  <p:cmAuthor id="2" name="Shevchenko, Kseniia" initials="SK" lastIdx="5" clrIdx="1">
    <p:extLst>
      <p:ext uri="{19B8F6BF-5375-455C-9EA6-DF929625EA0E}">
        <p15:presenceInfo xmlns:p15="http://schemas.microsoft.com/office/powerpoint/2012/main" userId="S-1-5-21-299502267-602162358-725345543-12172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EDFF"/>
    <a:srgbClr val="CCFFCC"/>
    <a:srgbClr val="5DFF8F"/>
    <a:srgbClr val="00CCFF"/>
    <a:srgbClr val="ADBE09"/>
    <a:srgbClr val="0410FC"/>
    <a:srgbClr val="FF9900"/>
    <a:srgbClr val="FFFFFF"/>
    <a:srgbClr val="0099FF"/>
    <a:srgbClr val="D30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00" autoAdjust="0"/>
    <p:restoredTop sz="89596" autoAdjust="0"/>
  </p:normalViewPr>
  <p:slideViewPr>
    <p:cSldViewPr showGuides="1">
      <p:cViewPr>
        <p:scale>
          <a:sx n="200" d="100"/>
          <a:sy n="200" d="100"/>
        </p:scale>
        <p:origin x="-4378" y="-3125"/>
      </p:cViewPr>
      <p:guideLst>
        <p:guide orient="horz" pos="754"/>
        <p:guide pos="249"/>
      </p:guideLst>
    </p:cSldViewPr>
  </p:slideViewPr>
  <p:outlineViewPr>
    <p:cViewPr>
      <p:scale>
        <a:sx n="50" d="100"/>
        <a:sy n="50" d="100"/>
      </p:scale>
      <p:origin x="0" y="-6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438"/>
    </p:cViewPr>
  </p:sorterViewPr>
  <p:notesViewPr>
    <p:cSldViewPr showGuides="1">
      <p:cViewPr>
        <p:scale>
          <a:sx n="100" d="100"/>
          <a:sy n="100" d="100"/>
        </p:scale>
        <p:origin x="3570" y="-52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CA6B6-35CB-4B42-8BD0-8121C44F7A81}" type="doc">
      <dgm:prSet loTypeId="urn:microsoft.com/office/officeart/2005/8/layout/pyramid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E22EB39-3F3A-412E-829F-D2284AA23553}">
      <dgm:prSet phldrT="[Text]" custT="1"/>
      <dgm:spPr>
        <a:solidFill>
          <a:srgbClr val="ADBE09"/>
        </a:solidFill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/>
            <a:t>Formulierung von Forderungen an Bund und Land 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dirty="0"/>
        </a:p>
      </dgm:t>
    </dgm:pt>
    <dgm:pt modelId="{43607C6D-26ED-40F7-9595-AEC97EC51810}" type="parTrans" cxnId="{DD46A6FF-9A60-4AF2-A82B-A60E73F2BA8F}">
      <dgm:prSet/>
      <dgm:spPr/>
      <dgm:t>
        <a:bodyPr/>
        <a:lstStyle/>
        <a:p>
          <a:endParaRPr lang="de-DE"/>
        </a:p>
      </dgm:t>
    </dgm:pt>
    <dgm:pt modelId="{01FB63C6-FF10-492E-B666-F6F6BCF12048}" type="sibTrans" cxnId="{DD46A6FF-9A60-4AF2-A82B-A60E73F2BA8F}">
      <dgm:prSet custT="1"/>
      <dgm:spPr/>
      <dgm:t>
        <a:bodyPr/>
        <a:lstStyle/>
        <a:p>
          <a:endParaRPr lang="de-DE"/>
        </a:p>
      </dgm:t>
    </dgm:pt>
    <dgm:pt modelId="{45F47974-2194-46A2-9A3E-F441F1F76AA3}">
      <dgm:prSet custT="1"/>
      <dgm:spPr>
        <a:solidFill>
          <a:srgbClr val="ADBE09"/>
        </a:solidFill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/>
            <a:t>Umfrage zur nachhaltigen Beschaffungspraxis </a:t>
          </a:r>
        </a:p>
      </dgm:t>
    </dgm:pt>
    <dgm:pt modelId="{7FC6FA0E-7C19-4382-953F-0851B410B04F}" type="parTrans" cxnId="{BD91A966-8BB8-4444-9FE6-80E2C5C14C6B}">
      <dgm:prSet/>
      <dgm:spPr/>
      <dgm:t>
        <a:bodyPr/>
        <a:lstStyle/>
        <a:p>
          <a:endParaRPr lang="de-DE"/>
        </a:p>
      </dgm:t>
    </dgm:pt>
    <dgm:pt modelId="{0045F91C-F225-4E4D-A224-9B6194267B45}" type="sibTrans" cxnId="{BD91A966-8BB8-4444-9FE6-80E2C5C14C6B}">
      <dgm:prSet/>
      <dgm:spPr/>
      <dgm:t>
        <a:bodyPr/>
        <a:lstStyle/>
        <a:p>
          <a:endParaRPr lang="de-DE"/>
        </a:p>
      </dgm:t>
    </dgm:pt>
    <dgm:pt modelId="{1EEFD90E-5F7A-4F00-A901-3183DE37DE52}">
      <dgm:prSet custT="1"/>
      <dgm:spPr>
        <a:solidFill>
          <a:srgbClr val="ADBE09"/>
        </a:solidFill>
        <a:ln>
          <a:noFill/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dirty="0" smtClean="0"/>
            <a:t>Ableitung individueller Maßnahmen in den Kommunen</a:t>
          </a:r>
        </a:p>
      </dgm:t>
    </dgm:pt>
    <dgm:pt modelId="{3433EDFD-47F1-42E4-B111-97C406772C0A}" type="parTrans" cxnId="{882CC412-88D5-4215-90D0-006EB7B024F1}">
      <dgm:prSet/>
      <dgm:spPr/>
      <dgm:t>
        <a:bodyPr/>
        <a:lstStyle/>
        <a:p>
          <a:endParaRPr lang="de-DE"/>
        </a:p>
      </dgm:t>
    </dgm:pt>
    <dgm:pt modelId="{0D214781-2EA2-43CF-AAD6-357DD7F5EC2B}" type="sibTrans" cxnId="{882CC412-88D5-4215-90D0-006EB7B024F1}">
      <dgm:prSet/>
      <dgm:spPr/>
      <dgm:t>
        <a:bodyPr/>
        <a:lstStyle/>
        <a:p>
          <a:endParaRPr lang="de-DE"/>
        </a:p>
      </dgm:t>
    </dgm:pt>
    <dgm:pt modelId="{071B9000-A08D-4FEB-A7D9-29C323F79D7D}">
      <dgm:prSet custT="1"/>
      <dgm:spPr>
        <a:solidFill>
          <a:srgbClr val="ADBE09"/>
        </a:solidFill>
        <a:ln>
          <a:noFill/>
        </a:ln>
      </dgm:spPr>
      <dgm:t>
        <a:bodyPr/>
        <a:lstStyle/>
        <a:p>
          <a:r>
            <a:rPr lang="de-DE" sz="1400" b="1" dirty="0" smtClean="0"/>
            <a:t>Förderung von Qualifizierung und Vernetzung </a:t>
          </a:r>
          <a:endParaRPr lang="de-DE" sz="1400" b="1" dirty="0"/>
        </a:p>
      </dgm:t>
    </dgm:pt>
    <dgm:pt modelId="{D4B2863E-7634-4BB8-9408-FF0CC4F66B89}" type="parTrans" cxnId="{EF2CB34C-CC30-4776-8E24-CED10851BC4B}">
      <dgm:prSet/>
      <dgm:spPr/>
      <dgm:t>
        <a:bodyPr/>
        <a:lstStyle/>
        <a:p>
          <a:endParaRPr lang="de-DE"/>
        </a:p>
      </dgm:t>
    </dgm:pt>
    <dgm:pt modelId="{52AFD99A-21FC-4DCA-930F-4A059E20DDBB}" type="sibTrans" cxnId="{EF2CB34C-CC30-4776-8E24-CED10851BC4B}">
      <dgm:prSet/>
      <dgm:spPr/>
      <dgm:t>
        <a:bodyPr/>
        <a:lstStyle/>
        <a:p>
          <a:endParaRPr lang="de-DE"/>
        </a:p>
      </dgm:t>
    </dgm:pt>
    <dgm:pt modelId="{94B5ADF5-62E7-4E6B-83F7-9F492B44DB0C}">
      <dgm:prSet custT="1"/>
      <dgm:spPr>
        <a:solidFill>
          <a:srgbClr val="ADBE09"/>
        </a:solidFill>
        <a:ln>
          <a:noFill/>
        </a:ln>
      </dgm:spPr>
      <dgm:t>
        <a:bodyPr/>
        <a:lstStyle/>
        <a:p>
          <a:r>
            <a:rPr lang="de-DE" sz="1400" b="1" dirty="0" smtClean="0"/>
            <a:t>Weiterführung und Ausweitung von Personalstellen</a:t>
          </a:r>
          <a:endParaRPr lang="de-DE" sz="1400" b="1" dirty="0"/>
        </a:p>
      </dgm:t>
    </dgm:pt>
    <dgm:pt modelId="{DED76F22-48E9-491D-A8A7-CF9A5FF1E714}" type="parTrans" cxnId="{6A91F4AC-3A42-4D84-835E-3BC519486233}">
      <dgm:prSet/>
      <dgm:spPr/>
      <dgm:t>
        <a:bodyPr/>
        <a:lstStyle/>
        <a:p>
          <a:endParaRPr lang="de-DE"/>
        </a:p>
      </dgm:t>
    </dgm:pt>
    <dgm:pt modelId="{4BB29C0E-A8CA-4832-BBFA-53519920D6EF}" type="sibTrans" cxnId="{6A91F4AC-3A42-4D84-835E-3BC519486233}">
      <dgm:prSet/>
      <dgm:spPr/>
      <dgm:t>
        <a:bodyPr/>
        <a:lstStyle/>
        <a:p>
          <a:endParaRPr lang="de-DE"/>
        </a:p>
      </dgm:t>
    </dgm:pt>
    <dgm:pt modelId="{1CFAF610-812E-41C5-9452-85D44C3358ED}" type="pres">
      <dgm:prSet presAssocID="{F4ECA6B6-35CB-4B42-8BD0-8121C44F7A81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de-DE"/>
        </a:p>
      </dgm:t>
    </dgm:pt>
    <dgm:pt modelId="{4992CAE3-4216-4D07-9A5B-8C4F300E55D9}" type="pres">
      <dgm:prSet presAssocID="{F4ECA6B6-35CB-4B42-8BD0-8121C44F7A81}" presName="pyramid" presStyleLbl="node1" presStyleIdx="0" presStyleCnt="1" custLinFactNeighborX="-6712" custLinFactNeighborY="14286"/>
      <dgm:spPr>
        <a:solidFill>
          <a:schemeClr val="bg1">
            <a:lumMod val="85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endParaRPr lang="de-DE"/>
        </a:p>
      </dgm:t>
    </dgm:pt>
    <dgm:pt modelId="{328F906D-404B-4FE7-A694-A1BBCE56AC17}" type="pres">
      <dgm:prSet presAssocID="{F4ECA6B6-35CB-4B42-8BD0-8121C44F7A81}" presName="theList" presStyleCnt="0"/>
      <dgm:spPr/>
    </dgm:pt>
    <dgm:pt modelId="{831B03EB-015B-4079-98B8-E2E33EC71029}" type="pres">
      <dgm:prSet presAssocID="{BE22EB39-3F3A-412E-829F-D2284AA23553}" presName="aNode" presStyleLbl="fgAcc1" presStyleIdx="0" presStyleCnt="5" custScaleX="113745" custLinFactY="36437" custLinFactNeighborX="-9803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0C08017-22C8-48C8-AF7F-6C9CFF33154E}" type="pres">
      <dgm:prSet presAssocID="{BE22EB39-3F3A-412E-829F-D2284AA23553}" presName="aSpace" presStyleCnt="0"/>
      <dgm:spPr/>
    </dgm:pt>
    <dgm:pt modelId="{C99BFDED-87E3-4DFD-B6FB-9211E1795844}" type="pres">
      <dgm:prSet presAssocID="{94B5ADF5-62E7-4E6B-83F7-9F492B44DB0C}" presName="aNode" presStyleLbl="fgAcc1" presStyleIdx="1" presStyleCnt="5" custScaleX="113745" custLinFactY="36437" custLinFactNeighborX="-9803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7DF1BA-CC91-46EE-A5E3-B56AD5E31B69}" type="pres">
      <dgm:prSet presAssocID="{94B5ADF5-62E7-4E6B-83F7-9F492B44DB0C}" presName="aSpace" presStyleCnt="0"/>
      <dgm:spPr/>
    </dgm:pt>
    <dgm:pt modelId="{C727E857-A019-4B7C-A6A6-794A6E9AE9DF}" type="pres">
      <dgm:prSet presAssocID="{45F47974-2194-46A2-9A3E-F441F1F76AA3}" presName="aNode" presStyleLbl="fgAcc1" presStyleIdx="2" presStyleCnt="5" custScaleX="113745" custLinFactY="36437" custLinFactNeighborX="-9803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72F5456-CACD-4712-8D21-3C2FBB317B1A}" type="pres">
      <dgm:prSet presAssocID="{45F47974-2194-46A2-9A3E-F441F1F76AA3}" presName="aSpace" presStyleCnt="0"/>
      <dgm:spPr/>
    </dgm:pt>
    <dgm:pt modelId="{95BBB623-3387-470D-97ED-45FD60585693}" type="pres">
      <dgm:prSet presAssocID="{071B9000-A08D-4FEB-A7D9-29C323F79D7D}" presName="aNode" presStyleLbl="fgAcc1" presStyleIdx="3" presStyleCnt="5" custScaleX="113745" custLinFactY="36437" custLinFactNeighborX="-9803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717A813-0B69-4F33-A56A-06D4A113564F}" type="pres">
      <dgm:prSet presAssocID="{071B9000-A08D-4FEB-A7D9-29C323F79D7D}" presName="aSpace" presStyleCnt="0"/>
      <dgm:spPr/>
    </dgm:pt>
    <dgm:pt modelId="{B6D39034-486F-4D41-8830-1D8A0F1F175F}" type="pres">
      <dgm:prSet presAssocID="{1EEFD90E-5F7A-4F00-A901-3183DE37DE52}" presName="aNode" presStyleLbl="fgAcc1" presStyleIdx="4" presStyleCnt="5" custScaleX="113745" custLinFactY="36437" custLinFactNeighborX="-9803" custLinFactNeighborY="100000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A14C8F6-3B3F-4F55-88C7-C9EAB0894F65}" type="pres">
      <dgm:prSet presAssocID="{1EEFD90E-5F7A-4F00-A901-3183DE37DE52}" presName="aSpace" presStyleCnt="0"/>
      <dgm:spPr/>
    </dgm:pt>
  </dgm:ptLst>
  <dgm:cxnLst>
    <dgm:cxn modelId="{EF2CB34C-CC30-4776-8E24-CED10851BC4B}" srcId="{F4ECA6B6-35CB-4B42-8BD0-8121C44F7A81}" destId="{071B9000-A08D-4FEB-A7D9-29C323F79D7D}" srcOrd="3" destOrd="0" parTransId="{D4B2863E-7634-4BB8-9408-FF0CC4F66B89}" sibTransId="{52AFD99A-21FC-4DCA-930F-4A059E20DDBB}"/>
    <dgm:cxn modelId="{7EA93F75-F568-4C71-B757-30973641F670}" type="presOf" srcId="{1EEFD90E-5F7A-4F00-A901-3183DE37DE52}" destId="{B6D39034-486F-4D41-8830-1D8A0F1F175F}" srcOrd="0" destOrd="0" presId="urn:microsoft.com/office/officeart/2005/8/layout/pyramid2"/>
    <dgm:cxn modelId="{FE3D80F2-446A-40F0-A210-B42B45D065B9}" type="presOf" srcId="{94B5ADF5-62E7-4E6B-83F7-9F492B44DB0C}" destId="{C99BFDED-87E3-4DFD-B6FB-9211E1795844}" srcOrd="0" destOrd="0" presId="urn:microsoft.com/office/officeart/2005/8/layout/pyramid2"/>
    <dgm:cxn modelId="{882CC412-88D5-4215-90D0-006EB7B024F1}" srcId="{F4ECA6B6-35CB-4B42-8BD0-8121C44F7A81}" destId="{1EEFD90E-5F7A-4F00-A901-3183DE37DE52}" srcOrd="4" destOrd="0" parTransId="{3433EDFD-47F1-42E4-B111-97C406772C0A}" sibTransId="{0D214781-2EA2-43CF-AAD6-357DD7F5EC2B}"/>
    <dgm:cxn modelId="{2DADFA59-4CE1-43EB-9F0F-73BC0C6508CF}" type="presOf" srcId="{BE22EB39-3F3A-412E-829F-D2284AA23553}" destId="{831B03EB-015B-4079-98B8-E2E33EC71029}" srcOrd="0" destOrd="0" presId="urn:microsoft.com/office/officeart/2005/8/layout/pyramid2"/>
    <dgm:cxn modelId="{35A523BB-7D0A-40ED-98D0-1BB6E9B88749}" type="presOf" srcId="{F4ECA6B6-35CB-4B42-8BD0-8121C44F7A81}" destId="{1CFAF610-812E-41C5-9452-85D44C3358ED}" srcOrd="0" destOrd="0" presId="urn:microsoft.com/office/officeart/2005/8/layout/pyramid2"/>
    <dgm:cxn modelId="{6A91F4AC-3A42-4D84-835E-3BC519486233}" srcId="{F4ECA6B6-35CB-4B42-8BD0-8121C44F7A81}" destId="{94B5ADF5-62E7-4E6B-83F7-9F492B44DB0C}" srcOrd="1" destOrd="0" parTransId="{DED76F22-48E9-491D-A8A7-CF9A5FF1E714}" sibTransId="{4BB29C0E-A8CA-4832-BBFA-53519920D6EF}"/>
    <dgm:cxn modelId="{2CFAEE16-8462-40C2-B7B0-E5F4810C1459}" type="presOf" srcId="{45F47974-2194-46A2-9A3E-F441F1F76AA3}" destId="{C727E857-A019-4B7C-A6A6-794A6E9AE9DF}" srcOrd="0" destOrd="0" presId="urn:microsoft.com/office/officeart/2005/8/layout/pyramid2"/>
    <dgm:cxn modelId="{93F31B45-B556-4D8C-B2B7-11E449DB9F2C}" type="presOf" srcId="{071B9000-A08D-4FEB-A7D9-29C323F79D7D}" destId="{95BBB623-3387-470D-97ED-45FD60585693}" srcOrd="0" destOrd="0" presId="urn:microsoft.com/office/officeart/2005/8/layout/pyramid2"/>
    <dgm:cxn modelId="{DD46A6FF-9A60-4AF2-A82B-A60E73F2BA8F}" srcId="{F4ECA6B6-35CB-4B42-8BD0-8121C44F7A81}" destId="{BE22EB39-3F3A-412E-829F-D2284AA23553}" srcOrd="0" destOrd="0" parTransId="{43607C6D-26ED-40F7-9595-AEC97EC51810}" sibTransId="{01FB63C6-FF10-492E-B666-F6F6BCF12048}"/>
    <dgm:cxn modelId="{BD91A966-8BB8-4444-9FE6-80E2C5C14C6B}" srcId="{F4ECA6B6-35CB-4B42-8BD0-8121C44F7A81}" destId="{45F47974-2194-46A2-9A3E-F441F1F76AA3}" srcOrd="2" destOrd="0" parTransId="{7FC6FA0E-7C19-4382-953F-0851B410B04F}" sibTransId="{0045F91C-F225-4E4D-A224-9B6194267B45}"/>
    <dgm:cxn modelId="{163D6543-960B-4450-9179-A7F147F8D27C}" type="presParOf" srcId="{1CFAF610-812E-41C5-9452-85D44C3358ED}" destId="{4992CAE3-4216-4D07-9A5B-8C4F300E55D9}" srcOrd="0" destOrd="0" presId="urn:microsoft.com/office/officeart/2005/8/layout/pyramid2"/>
    <dgm:cxn modelId="{5C0EEFA4-8A0D-4FC8-8711-BAB950744A3C}" type="presParOf" srcId="{1CFAF610-812E-41C5-9452-85D44C3358ED}" destId="{328F906D-404B-4FE7-A694-A1BBCE56AC17}" srcOrd="1" destOrd="0" presId="urn:microsoft.com/office/officeart/2005/8/layout/pyramid2"/>
    <dgm:cxn modelId="{88009DF1-E6D5-46F8-96C1-52D6A343BEAD}" type="presParOf" srcId="{328F906D-404B-4FE7-A694-A1BBCE56AC17}" destId="{831B03EB-015B-4079-98B8-E2E33EC71029}" srcOrd="0" destOrd="0" presId="urn:microsoft.com/office/officeart/2005/8/layout/pyramid2"/>
    <dgm:cxn modelId="{5931B02B-D62B-4636-82A9-E6D389E5EAC9}" type="presParOf" srcId="{328F906D-404B-4FE7-A694-A1BBCE56AC17}" destId="{70C08017-22C8-48C8-AF7F-6C9CFF33154E}" srcOrd="1" destOrd="0" presId="urn:microsoft.com/office/officeart/2005/8/layout/pyramid2"/>
    <dgm:cxn modelId="{4F98AD47-B8B0-4A8D-B45A-F5F5E8B5F0B3}" type="presParOf" srcId="{328F906D-404B-4FE7-A694-A1BBCE56AC17}" destId="{C99BFDED-87E3-4DFD-B6FB-9211E1795844}" srcOrd="2" destOrd="0" presId="urn:microsoft.com/office/officeart/2005/8/layout/pyramid2"/>
    <dgm:cxn modelId="{B62F88FB-C646-40D6-BA9C-79D531D34D6F}" type="presParOf" srcId="{328F906D-404B-4FE7-A694-A1BBCE56AC17}" destId="{247DF1BA-CC91-46EE-A5E3-B56AD5E31B69}" srcOrd="3" destOrd="0" presId="urn:microsoft.com/office/officeart/2005/8/layout/pyramid2"/>
    <dgm:cxn modelId="{CE628C27-6BA9-4D3D-8557-2FBD32073F58}" type="presParOf" srcId="{328F906D-404B-4FE7-A694-A1BBCE56AC17}" destId="{C727E857-A019-4B7C-A6A6-794A6E9AE9DF}" srcOrd="4" destOrd="0" presId="urn:microsoft.com/office/officeart/2005/8/layout/pyramid2"/>
    <dgm:cxn modelId="{C9921B7D-6637-45D7-B9CA-0068AAF32FA2}" type="presParOf" srcId="{328F906D-404B-4FE7-A694-A1BBCE56AC17}" destId="{272F5456-CACD-4712-8D21-3C2FBB317B1A}" srcOrd="5" destOrd="0" presId="urn:microsoft.com/office/officeart/2005/8/layout/pyramid2"/>
    <dgm:cxn modelId="{3AC4C63D-2760-42DA-99C3-509A3040CE4C}" type="presParOf" srcId="{328F906D-404B-4FE7-A694-A1BBCE56AC17}" destId="{95BBB623-3387-470D-97ED-45FD60585693}" srcOrd="6" destOrd="0" presId="urn:microsoft.com/office/officeart/2005/8/layout/pyramid2"/>
    <dgm:cxn modelId="{914157D0-FD94-4B9B-A8C4-6896798C4A5E}" type="presParOf" srcId="{328F906D-404B-4FE7-A694-A1BBCE56AC17}" destId="{8717A813-0B69-4F33-A56A-06D4A113564F}" srcOrd="7" destOrd="0" presId="urn:microsoft.com/office/officeart/2005/8/layout/pyramid2"/>
    <dgm:cxn modelId="{389A7ADD-56EC-4200-9514-3FA01350E221}" type="presParOf" srcId="{328F906D-404B-4FE7-A694-A1BBCE56AC17}" destId="{B6D39034-486F-4D41-8830-1D8A0F1F175F}" srcOrd="8" destOrd="0" presId="urn:microsoft.com/office/officeart/2005/8/layout/pyramid2"/>
    <dgm:cxn modelId="{55585848-9C82-404C-9FF9-B28DC5129B40}" type="presParOf" srcId="{328F906D-404B-4FE7-A694-A1BBCE56AC17}" destId="{1A14C8F6-3B3F-4F55-88C7-C9EAB0894F65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B5F09D-02E0-4753-800C-0B8F0B1462B4}" type="doc">
      <dgm:prSet loTypeId="urn:microsoft.com/office/officeart/2005/8/layout/matrix1" loCatId="matrix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3333449-F24B-4196-997E-1EBE2262A0EE}">
      <dgm:prSet phldrT="[Text]" custT="1"/>
      <dgm:spPr/>
      <dgm:t>
        <a:bodyPr/>
        <a:lstStyle/>
        <a:p>
          <a:r>
            <a:rPr lang="de-DE" sz="1050" b="1" dirty="0" smtClean="0">
              <a:solidFill>
                <a:schemeClr val="tx2">
                  <a:lumMod val="65000"/>
                  <a:lumOff val="35000"/>
                </a:schemeClr>
              </a:solidFill>
            </a:rPr>
            <a:t>Faire Metropolregion Nürnberg</a:t>
          </a:r>
          <a:endParaRPr lang="de-DE" sz="1050" b="1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6EB2818B-7835-4F6E-A405-0AEC749211DE}" type="parTrans" cxnId="{25AA418A-959D-44B7-AF70-66B89DC88B94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E2293B3B-33AA-48A3-8576-ACC2073911C3}" type="sibTrans" cxnId="{25AA418A-959D-44B7-AF70-66B89DC88B94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1454E5C1-B0AB-4B71-9619-D7B586DF159F}">
      <dgm:prSet phldrT="[Text]" custT="1"/>
      <dgm:spPr/>
      <dgm:t>
        <a:bodyPr/>
        <a:lstStyle/>
        <a:p>
          <a:r>
            <a:rPr lang="de-DE" sz="1400" b="1" dirty="0" smtClean="0">
              <a:solidFill>
                <a:schemeClr val="tx1"/>
              </a:solidFill>
            </a:rPr>
            <a:t>Informationen</a:t>
          </a:r>
          <a:r>
            <a:rPr lang="de-DE" sz="1400" b="0" dirty="0" smtClean="0">
              <a:solidFill>
                <a:schemeClr val="tx1"/>
              </a:solidFill>
            </a:rPr>
            <a:t> </a:t>
          </a:r>
          <a:r>
            <a:rPr lang="de-DE" sz="1400" b="1" dirty="0" smtClean="0">
              <a:solidFill>
                <a:schemeClr val="tx1"/>
              </a:solidFill>
            </a:rPr>
            <a:t>Erfahrungswerte</a:t>
          </a:r>
          <a:endParaRPr lang="de-DE" sz="1400" b="1" dirty="0">
            <a:solidFill>
              <a:schemeClr val="tx1"/>
            </a:solidFill>
          </a:endParaRPr>
        </a:p>
      </dgm:t>
    </dgm:pt>
    <dgm:pt modelId="{BD2EA32D-2B85-44C6-932E-75D67C67C2BF}" type="parTrans" cxnId="{F3855C4F-57F0-43CD-A0F5-076AD8A7BFB0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BE3B24EE-B8C2-445C-85FD-1E868F67BA4C}" type="sibTrans" cxnId="{F3855C4F-57F0-43CD-A0F5-076AD8A7BFB0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3542A0CD-3772-4E71-9A5F-C851752CF876}">
      <dgm:prSet phldrT="[Text]"/>
      <dgm:spPr/>
      <dgm:t>
        <a:bodyPr/>
        <a:lstStyle/>
        <a:p>
          <a:endParaRPr lang="de-DE" sz="2400" dirty="0"/>
        </a:p>
      </dgm:t>
    </dgm:pt>
    <dgm:pt modelId="{838F5D76-3D88-48E2-82E7-435C8FDA63FA}" type="parTrans" cxnId="{0775CFCC-B0C1-4E80-8EFD-4F363475747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448904F6-F863-481C-B79B-F39592FD992D}" type="sibTrans" cxnId="{0775CFCC-B0C1-4E80-8EFD-4F363475747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0F73DA26-D424-4F6A-AE6A-370D782D74E2}">
      <dgm:prSet phldrT="[Text]" phldr="1"/>
      <dgm:spPr/>
      <dgm:t>
        <a:bodyPr/>
        <a:lstStyle/>
        <a:p>
          <a:endParaRPr lang="de-DE" sz="24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D7E75153-3393-4B6C-AC03-5054A0B65790}" type="parTrans" cxnId="{1CF1534D-5837-4119-AB12-C25A27F03717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680E2043-ECA5-4642-96C3-0999ABC9B2F4}" type="sibTrans" cxnId="{1CF1534D-5837-4119-AB12-C25A27F03717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C422E37E-B11A-48AD-BA4A-A97FAB5339E2}">
      <dgm:prSet phldrT="[Text]" phldr="1"/>
      <dgm:spPr/>
      <dgm:t>
        <a:bodyPr/>
        <a:lstStyle/>
        <a:p>
          <a:endParaRPr lang="de-DE" sz="24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FF4A6464-23A3-4CEC-BD63-1DF175A5EA36}" type="parTrans" cxnId="{0D55FDA7-907A-4436-A2E2-DA07E0B72E7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DBA65A22-DE66-444F-B65A-719BE3D6B2AD}" type="sibTrans" cxnId="{0D55FDA7-907A-4436-A2E2-DA07E0B72E7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8DFFA382-1F12-45C3-A972-D96DD85A0B17}">
      <dgm:prSet phldrT="[Text]" phldr="1"/>
      <dgm:spPr/>
      <dgm:t>
        <a:bodyPr/>
        <a:lstStyle/>
        <a:p>
          <a:endParaRPr lang="de-DE" sz="24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499AD99C-CA11-4C4B-B091-6E69DAB4A486}" type="parTrans" cxnId="{72A2C029-DEF7-4CF3-909A-C53BB309DCC5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A8049E9D-8271-4E1A-A7E7-3C7ED99F8A02}" type="sibTrans" cxnId="{72A2C029-DEF7-4CF3-909A-C53BB309DCC5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B1D84C8B-6D00-4020-AEA3-86F010F4390C}">
      <dgm:prSet phldrT="[Text]" phldr="1"/>
      <dgm:spPr/>
      <dgm:t>
        <a:bodyPr/>
        <a:lstStyle/>
        <a:p>
          <a:endParaRPr lang="de-DE" sz="24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915B2F04-B23B-4366-84B2-938B5CE094E9}" type="parTrans" cxnId="{C6563A82-F7C0-4F2C-A16D-886286EE51A5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A2BA2F81-2D93-49A6-85DA-0A6582ACCDFA}" type="sibTrans" cxnId="{C6563A82-F7C0-4F2C-A16D-886286EE51A5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181A04BC-C3D2-49AC-9CE3-08A76F5ECB47}">
      <dgm:prSet phldrT="[Text]" phldr="1"/>
      <dgm:spPr/>
      <dgm:t>
        <a:bodyPr/>
        <a:lstStyle/>
        <a:p>
          <a:endParaRPr lang="de-DE" sz="2400" dirty="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5EBA02B6-4C88-435E-9367-6B1B9187A0A6}" type="parTrans" cxnId="{7C8C7F0B-6964-4D9D-9F9B-CCEC1E976AE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2CD3FF2E-BDC8-4C9C-94EF-6F4DAABFDFFB}" type="sibTrans" cxnId="{7C8C7F0B-6964-4D9D-9F9B-CCEC1E976AEE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E05068C6-7683-4A75-B56E-036117113819}">
      <dgm:prSet custT="1"/>
      <dgm:spPr/>
      <dgm:t>
        <a:bodyPr/>
        <a:lstStyle/>
        <a:p>
          <a:r>
            <a:rPr lang="de-DE" sz="1400" b="1" dirty="0" smtClean="0">
              <a:solidFill>
                <a:schemeClr val="tx1"/>
              </a:solidFill>
            </a:rPr>
            <a:t>Modellprojekte</a:t>
          </a:r>
          <a:endParaRPr lang="de-DE" sz="1400" b="0" dirty="0">
            <a:solidFill>
              <a:schemeClr val="tx1"/>
            </a:solidFill>
          </a:endParaRPr>
        </a:p>
      </dgm:t>
    </dgm:pt>
    <dgm:pt modelId="{AF774A26-1C64-4094-A312-A5CB0AA366D2}" type="parTrans" cxnId="{59BB1539-34E5-4BE1-BA25-999A6CD26E19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0592D6D0-791A-45CD-8181-66245D41E30A}" type="sibTrans" cxnId="{59BB1539-34E5-4BE1-BA25-999A6CD26E19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54ED5561-356D-49C6-95F2-A649A7C2E026}">
      <dgm:prSet custT="1"/>
      <dgm:spPr/>
      <dgm:t>
        <a:bodyPr anchor="t"/>
        <a:lstStyle/>
        <a:p>
          <a:r>
            <a:rPr lang="de-DE" sz="1400" b="1" dirty="0" smtClean="0">
              <a:solidFill>
                <a:schemeClr val="tx1"/>
              </a:solidFill>
            </a:rPr>
            <a:t>Qualifizierungs-formate</a:t>
          </a:r>
          <a:endParaRPr lang="de-DE" sz="1400" b="0" dirty="0">
            <a:solidFill>
              <a:schemeClr val="tx1"/>
            </a:solidFill>
          </a:endParaRPr>
        </a:p>
      </dgm:t>
    </dgm:pt>
    <dgm:pt modelId="{4116557A-76A7-462D-B9B7-ED12ED2E0D60}" type="parTrans" cxnId="{5D446857-58A3-4343-92BB-6B923C4563B7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09574FF6-2CEB-4D28-9C13-583A2D948115}" type="sibTrans" cxnId="{5D446857-58A3-4343-92BB-6B923C4563B7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21B27DCC-01B7-4115-AE6B-DD6D43F6C372}">
      <dgm:prSet custT="1"/>
      <dgm:spPr/>
      <dgm:t>
        <a:bodyPr anchor="t"/>
        <a:lstStyle/>
        <a:p>
          <a:r>
            <a:rPr lang="de-DE" sz="1400" b="1" dirty="0" smtClean="0">
              <a:solidFill>
                <a:schemeClr val="tx1"/>
              </a:solidFill>
            </a:rPr>
            <a:t>Vernetzung </a:t>
          </a:r>
          <a:r>
            <a:rPr lang="de-DE" sz="1400" b="1" dirty="0" err="1" smtClean="0">
              <a:solidFill>
                <a:schemeClr val="tx1"/>
              </a:solidFill>
            </a:rPr>
            <a:t>WissenstransferBewusstseins</a:t>
          </a:r>
          <a:r>
            <a:rPr lang="de-DE" sz="1400" b="1" dirty="0" smtClean="0">
              <a:solidFill>
                <a:schemeClr val="tx1"/>
              </a:solidFill>
            </a:rPr>
            <a:t>-bildung</a:t>
          </a:r>
          <a:endParaRPr lang="de-DE" sz="1400" b="1" dirty="0">
            <a:solidFill>
              <a:schemeClr val="tx1"/>
            </a:solidFill>
          </a:endParaRPr>
        </a:p>
      </dgm:t>
    </dgm:pt>
    <dgm:pt modelId="{61277131-91FC-4258-99F9-66FA088BD9A3}" type="parTrans" cxnId="{1985CCBC-D650-4458-A6C7-FD551805D6FD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98D06859-68A7-4781-B02A-6684944CB507}" type="sibTrans" cxnId="{1985CCBC-D650-4458-A6C7-FD551805D6FD}">
      <dgm:prSet/>
      <dgm:spPr/>
      <dgm:t>
        <a:bodyPr/>
        <a:lstStyle/>
        <a:p>
          <a:endParaRPr lang="de-DE" sz="2400">
            <a:solidFill>
              <a:schemeClr val="tx2">
                <a:lumMod val="65000"/>
                <a:lumOff val="35000"/>
              </a:schemeClr>
            </a:solidFill>
          </a:endParaRPr>
        </a:p>
      </dgm:t>
    </dgm:pt>
    <dgm:pt modelId="{AA066D37-3E25-42AF-889E-3AA33AE30FED}" type="pres">
      <dgm:prSet presAssocID="{41B5F09D-02E0-4753-800C-0B8F0B1462B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22576F7-D8BA-48C1-9731-08E2CF586118}" type="pres">
      <dgm:prSet presAssocID="{41B5F09D-02E0-4753-800C-0B8F0B1462B4}" presName="matrix" presStyleCnt="0"/>
      <dgm:spPr/>
    </dgm:pt>
    <dgm:pt modelId="{9FCE79F1-9601-43F6-8C56-F65AD450CD80}" type="pres">
      <dgm:prSet presAssocID="{41B5F09D-02E0-4753-800C-0B8F0B1462B4}" presName="tile1" presStyleLbl="node1" presStyleIdx="0" presStyleCnt="4"/>
      <dgm:spPr/>
      <dgm:t>
        <a:bodyPr/>
        <a:lstStyle/>
        <a:p>
          <a:endParaRPr lang="de-DE"/>
        </a:p>
      </dgm:t>
    </dgm:pt>
    <dgm:pt modelId="{40787C2C-A289-4AE5-AB83-183BBEC9F2F1}" type="pres">
      <dgm:prSet presAssocID="{41B5F09D-02E0-4753-800C-0B8F0B1462B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74EC86B-FE01-4542-A55E-46E8254F423B}" type="pres">
      <dgm:prSet presAssocID="{41B5F09D-02E0-4753-800C-0B8F0B1462B4}" presName="tile2" presStyleLbl="node1" presStyleIdx="1" presStyleCnt="4"/>
      <dgm:spPr/>
      <dgm:t>
        <a:bodyPr/>
        <a:lstStyle/>
        <a:p>
          <a:endParaRPr lang="de-DE"/>
        </a:p>
      </dgm:t>
    </dgm:pt>
    <dgm:pt modelId="{B0BDAE34-ED8D-41CA-AB64-DA7182CECC01}" type="pres">
      <dgm:prSet presAssocID="{41B5F09D-02E0-4753-800C-0B8F0B1462B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4EE963-1511-4F8F-AC4B-F6482F892BAC}" type="pres">
      <dgm:prSet presAssocID="{41B5F09D-02E0-4753-800C-0B8F0B1462B4}" presName="tile3" presStyleLbl="node1" presStyleIdx="2" presStyleCnt="4"/>
      <dgm:spPr/>
      <dgm:t>
        <a:bodyPr/>
        <a:lstStyle/>
        <a:p>
          <a:endParaRPr lang="de-DE"/>
        </a:p>
      </dgm:t>
    </dgm:pt>
    <dgm:pt modelId="{9B063C11-C8C9-4CBA-8FEF-A891DA10D80D}" type="pres">
      <dgm:prSet presAssocID="{41B5F09D-02E0-4753-800C-0B8F0B1462B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26CAEDD-B012-4D27-B1AE-5FF8673DF4F9}" type="pres">
      <dgm:prSet presAssocID="{41B5F09D-02E0-4753-800C-0B8F0B1462B4}" presName="tile4" presStyleLbl="node1" presStyleIdx="3" presStyleCnt="4" custLinFactNeighborY="5616"/>
      <dgm:spPr/>
      <dgm:t>
        <a:bodyPr/>
        <a:lstStyle/>
        <a:p>
          <a:endParaRPr lang="de-DE"/>
        </a:p>
      </dgm:t>
    </dgm:pt>
    <dgm:pt modelId="{84DD2FD9-7EE7-4F8E-BB82-9D96174593D0}" type="pres">
      <dgm:prSet presAssocID="{41B5F09D-02E0-4753-800C-0B8F0B1462B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224B36A-F8D1-40F9-ABF3-291965CD5C75}" type="pres">
      <dgm:prSet presAssocID="{41B5F09D-02E0-4753-800C-0B8F0B1462B4}" presName="centerTile" presStyleLbl="fgShp" presStyleIdx="0" presStyleCnt="1" custScaleX="120104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25AA418A-959D-44B7-AF70-66B89DC88B94}" srcId="{41B5F09D-02E0-4753-800C-0B8F0B1462B4}" destId="{D3333449-F24B-4196-997E-1EBE2262A0EE}" srcOrd="0" destOrd="0" parTransId="{6EB2818B-7835-4F6E-A405-0AEC749211DE}" sibTransId="{E2293B3B-33AA-48A3-8576-ACC2073911C3}"/>
    <dgm:cxn modelId="{ED7E7529-2D5A-4B64-BE48-B4B4E07B045E}" type="presOf" srcId="{1454E5C1-B0AB-4B71-9619-D7B586DF159F}" destId="{40787C2C-A289-4AE5-AB83-183BBEC9F2F1}" srcOrd="1" destOrd="0" presId="urn:microsoft.com/office/officeart/2005/8/layout/matrix1"/>
    <dgm:cxn modelId="{1CF1534D-5837-4119-AB12-C25A27F03717}" srcId="{3542A0CD-3772-4E71-9A5F-C851752CF876}" destId="{0F73DA26-D424-4F6A-AE6A-370D782D74E2}" srcOrd="0" destOrd="0" parTransId="{D7E75153-3393-4B6C-AC03-5054A0B65790}" sibTransId="{680E2043-ECA5-4642-96C3-0999ABC9B2F4}"/>
    <dgm:cxn modelId="{59BB1539-34E5-4BE1-BA25-999A6CD26E19}" srcId="{D3333449-F24B-4196-997E-1EBE2262A0EE}" destId="{E05068C6-7683-4A75-B56E-036117113819}" srcOrd="1" destOrd="0" parTransId="{AF774A26-1C64-4094-A312-A5CB0AA366D2}" sibTransId="{0592D6D0-791A-45CD-8181-66245D41E30A}"/>
    <dgm:cxn modelId="{1F030EBB-FAAA-44F4-81B8-985DAE9A4D6A}" type="presOf" srcId="{21B27DCC-01B7-4115-AE6B-DD6D43F6C372}" destId="{84DD2FD9-7EE7-4F8E-BB82-9D96174593D0}" srcOrd="1" destOrd="0" presId="urn:microsoft.com/office/officeart/2005/8/layout/matrix1"/>
    <dgm:cxn modelId="{5D446857-58A3-4343-92BB-6B923C4563B7}" srcId="{D3333449-F24B-4196-997E-1EBE2262A0EE}" destId="{54ED5561-356D-49C6-95F2-A649A7C2E026}" srcOrd="2" destOrd="0" parTransId="{4116557A-76A7-462D-B9B7-ED12ED2E0D60}" sibTransId="{09574FF6-2CEB-4D28-9C13-583A2D948115}"/>
    <dgm:cxn modelId="{9CDAA5F3-16D0-4E36-A036-3480BE059FF1}" type="presOf" srcId="{E05068C6-7683-4A75-B56E-036117113819}" destId="{B0BDAE34-ED8D-41CA-AB64-DA7182CECC01}" srcOrd="1" destOrd="0" presId="urn:microsoft.com/office/officeart/2005/8/layout/matrix1"/>
    <dgm:cxn modelId="{53BD77F4-AF27-4B5B-8805-922B8E3EE86D}" type="presOf" srcId="{54ED5561-356D-49C6-95F2-A649A7C2E026}" destId="{7D4EE963-1511-4F8F-AC4B-F6482F892BAC}" srcOrd="0" destOrd="0" presId="urn:microsoft.com/office/officeart/2005/8/layout/matrix1"/>
    <dgm:cxn modelId="{D91E16A8-3C49-4895-86F3-45EE2E061EBB}" type="presOf" srcId="{D3333449-F24B-4196-997E-1EBE2262A0EE}" destId="{3224B36A-F8D1-40F9-ABF3-291965CD5C75}" srcOrd="0" destOrd="0" presId="urn:microsoft.com/office/officeart/2005/8/layout/matrix1"/>
    <dgm:cxn modelId="{7C8C7F0B-6964-4D9D-9F9B-CCEC1E976AEE}" srcId="{B1D84C8B-6D00-4020-AEA3-86F010F4390C}" destId="{181A04BC-C3D2-49AC-9CE3-08A76F5ECB47}" srcOrd="0" destOrd="0" parTransId="{5EBA02B6-4C88-435E-9367-6B1B9187A0A6}" sibTransId="{2CD3FF2E-BDC8-4C9C-94EF-6F4DAABFDFFB}"/>
    <dgm:cxn modelId="{41A8383D-0EF6-4B90-BFF0-4B111982C570}" type="presOf" srcId="{21B27DCC-01B7-4115-AE6B-DD6D43F6C372}" destId="{F26CAEDD-B012-4D27-B1AE-5FF8673DF4F9}" srcOrd="0" destOrd="0" presId="urn:microsoft.com/office/officeart/2005/8/layout/matrix1"/>
    <dgm:cxn modelId="{C5544C4F-7E16-47D5-A90A-7862E34CE8A5}" type="presOf" srcId="{41B5F09D-02E0-4753-800C-0B8F0B1462B4}" destId="{AA066D37-3E25-42AF-889E-3AA33AE30FED}" srcOrd="0" destOrd="0" presId="urn:microsoft.com/office/officeart/2005/8/layout/matrix1"/>
    <dgm:cxn modelId="{C6563A82-F7C0-4F2C-A16D-886286EE51A5}" srcId="{41B5F09D-02E0-4753-800C-0B8F0B1462B4}" destId="{B1D84C8B-6D00-4020-AEA3-86F010F4390C}" srcOrd="3" destOrd="0" parTransId="{915B2F04-B23B-4366-84B2-938B5CE094E9}" sibTransId="{A2BA2F81-2D93-49A6-85DA-0A6582ACCDFA}"/>
    <dgm:cxn modelId="{1985CCBC-D650-4458-A6C7-FD551805D6FD}" srcId="{D3333449-F24B-4196-997E-1EBE2262A0EE}" destId="{21B27DCC-01B7-4115-AE6B-DD6D43F6C372}" srcOrd="3" destOrd="0" parTransId="{61277131-91FC-4258-99F9-66FA088BD9A3}" sibTransId="{98D06859-68A7-4781-B02A-6684944CB507}"/>
    <dgm:cxn modelId="{0D55FDA7-907A-4436-A2E2-DA07E0B72E7E}" srcId="{41B5F09D-02E0-4753-800C-0B8F0B1462B4}" destId="{C422E37E-B11A-48AD-BA4A-A97FAB5339E2}" srcOrd="2" destOrd="0" parTransId="{FF4A6464-23A3-4CEC-BD63-1DF175A5EA36}" sibTransId="{DBA65A22-DE66-444F-B65A-719BE3D6B2AD}"/>
    <dgm:cxn modelId="{C6685624-C24C-4D82-8B36-CD479A36E3A1}" type="presOf" srcId="{E05068C6-7683-4A75-B56E-036117113819}" destId="{174EC86B-FE01-4542-A55E-46E8254F423B}" srcOrd="0" destOrd="0" presId="urn:microsoft.com/office/officeart/2005/8/layout/matrix1"/>
    <dgm:cxn modelId="{0775CFCC-B0C1-4E80-8EFD-4F363475747E}" srcId="{41B5F09D-02E0-4753-800C-0B8F0B1462B4}" destId="{3542A0CD-3772-4E71-9A5F-C851752CF876}" srcOrd="1" destOrd="0" parTransId="{838F5D76-3D88-48E2-82E7-435C8FDA63FA}" sibTransId="{448904F6-F863-481C-B79B-F39592FD992D}"/>
    <dgm:cxn modelId="{F3855C4F-57F0-43CD-A0F5-076AD8A7BFB0}" srcId="{D3333449-F24B-4196-997E-1EBE2262A0EE}" destId="{1454E5C1-B0AB-4B71-9619-D7B586DF159F}" srcOrd="0" destOrd="0" parTransId="{BD2EA32D-2B85-44C6-932E-75D67C67C2BF}" sibTransId="{BE3B24EE-B8C2-445C-85FD-1E868F67BA4C}"/>
    <dgm:cxn modelId="{1763D170-EE4A-4574-9767-D3053A6BAF7C}" type="presOf" srcId="{54ED5561-356D-49C6-95F2-A649A7C2E026}" destId="{9B063C11-C8C9-4CBA-8FEF-A891DA10D80D}" srcOrd="1" destOrd="0" presId="urn:microsoft.com/office/officeart/2005/8/layout/matrix1"/>
    <dgm:cxn modelId="{72A2C029-DEF7-4CF3-909A-C53BB309DCC5}" srcId="{C422E37E-B11A-48AD-BA4A-A97FAB5339E2}" destId="{8DFFA382-1F12-45C3-A972-D96DD85A0B17}" srcOrd="0" destOrd="0" parTransId="{499AD99C-CA11-4C4B-B091-6E69DAB4A486}" sibTransId="{A8049E9D-8271-4E1A-A7E7-3C7ED99F8A02}"/>
    <dgm:cxn modelId="{5442C191-144D-470E-A289-9C75CA4F3EA4}" type="presOf" srcId="{1454E5C1-B0AB-4B71-9619-D7B586DF159F}" destId="{9FCE79F1-9601-43F6-8C56-F65AD450CD80}" srcOrd="0" destOrd="0" presId="urn:microsoft.com/office/officeart/2005/8/layout/matrix1"/>
    <dgm:cxn modelId="{5B3EA95A-351C-4B4A-BB73-77A6E9BAA54A}" type="presParOf" srcId="{AA066D37-3E25-42AF-889E-3AA33AE30FED}" destId="{E22576F7-D8BA-48C1-9731-08E2CF586118}" srcOrd="0" destOrd="0" presId="urn:microsoft.com/office/officeart/2005/8/layout/matrix1"/>
    <dgm:cxn modelId="{7C2D9EE3-B922-4320-A99D-4DEDCDEC143F}" type="presParOf" srcId="{E22576F7-D8BA-48C1-9731-08E2CF586118}" destId="{9FCE79F1-9601-43F6-8C56-F65AD450CD80}" srcOrd="0" destOrd="0" presId="urn:microsoft.com/office/officeart/2005/8/layout/matrix1"/>
    <dgm:cxn modelId="{92201C7E-3467-4C97-869D-C72602A6B255}" type="presParOf" srcId="{E22576F7-D8BA-48C1-9731-08E2CF586118}" destId="{40787C2C-A289-4AE5-AB83-183BBEC9F2F1}" srcOrd="1" destOrd="0" presId="urn:microsoft.com/office/officeart/2005/8/layout/matrix1"/>
    <dgm:cxn modelId="{D98E9775-D460-433D-9444-203BDECFDE9F}" type="presParOf" srcId="{E22576F7-D8BA-48C1-9731-08E2CF586118}" destId="{174EC86B-FE01-4542-A55E-46E8254F423B}" srcOrd="2" destOrd="0" presId="urn:microsoft.com/office/officeart/2005/8/layout/matrix1"/>
    <dgm:cxn modelId="{579A3213-BDC1-4CBC-BD8A-1B3766901AAD}" type="presParOf" srcId="{E22576F7-D8BA-48C1-9731-08E2CF586118}" destId="{B0BDAE34-ED8D-41CA-AB64-DA7182CECC01}" srcOrd="3" destOrd="0" presId="urn:microsoft.com/office/officeart/2005/8/layout/matrix1"/>
    <dgm:cxn modelId="{448649BF-0644-4538-A5F0-6EE0560952E5}" type="presParOf" srcId="{E22576F7-D8BA-48C1-9731-08E2CF586118}" destId="{7D4EE963-1511-4F8F-AC4B-F6482F892BAC}" srcOrd="4" destOrd="0" presId="urn:microsoft.com/office/officeart/2005/8/layout/matrix1"/>
    <dgm:cxn modelId="{1C42FB92-ED09-497D-9B24-F37C856F25BF}" type="presParOf" srcId="{E22576F7-D8BA-48C1-9731-08E2CF586118}" destId="{9B063C11-C8C9-4CBA-8FEF-A891DA10D80D}" srcOrd="5" destOrd="0" presId="urn:microsoft.com/office/officeart/2005/8/layout/matrix1"/>
    <dgm:cxn modelId="{C3EADDC2-2227-4B2D-9EF8-64961D2178FC}" type="presParOf" srcId="{E22576F7-D8BA-48C1-9731-08E2CF586118}" destId="{F26CAEDD-B012-4D27-B1AE-5FF8673DF4F9}" srcOrd="6" destOrd="0" presId="urn:microsoft.com/office/officeart/2005/8/layout/matrix1"/>
    <dgm:cxn modelId="{9065D53D-A2C6-4A4F-9B85-E29D49138F4B}" type="presParOf" srcId="{E22576F7-D8BA-48C1-9731-08E2CF586118}" destId="{84DD2FD9-7EE7-4F8E-BB82-9D96174593D0}" srcOrd="7" destOrd="0" presId="urn:microsoft.com/office/officeart/2005/8/layout/matrix1"/>
    <dgm:cxn modelId="{4694015E-6E41-460F-8B26-968750DEB8D1}" type="presParOf" srcId="{AA066D37-3E25-42AF-889E-3AA33AE30FED}" destId="{3224B36A-F8D1-40F9-ABF3-291965CD5C7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2CAE3-4216-4D07-9A5B-8C4F300E55D9}">
      <dsp:nvSpPr>
        <dsp:cNvPr id="0" name=""/>
        <dsp:cNvSpPr/>
      </dsp:nvSpPr>
      <dsp:spPr>
        <a:xfrm>
          <a:off x="1879410" y="0"/>
          <a:ext cx="4536504" cy="4536504"/>
        </a:xfrm>
        <a:prstGeom prst="triangle">
          <a:avLst/>
        </a:prstGeom>
        <a:solidFill>
          <a:schemeClr val="bg1">
            <a:lumMod val="85000"/>
          </a:schemeClr>
        </a:solidFill>
        <a:ln w="38100" cap="flat" cmpd="sng" algn="ctr">
          <a:solidFill>
            <a:schemeClr val="bg1">
              <a:lumMod val="8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1B03EB-015B-4079-98B8-E2E33EC71029}">
      <dsp:nvSpPr>
        <dsp:cNvPr id="0" name=""/>
        <dsp:cNvSpPr/>
      </dsp:nvSpPr>
      <dsp:spPr>
        <a:xfrm>
          <a:off x="3960437" y="769753"/>
          <a:ext cx="3354030" cy="645034"/>
        </a:xfrm>
        <a:prstGeom prst="roundRect">
          <a:avLst/>
        </a:prstGeom>
        <a:solidFill>
          <a:srgbClr val="ADBE0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/>
            <a:t>Formulierung von Forderungen an Bund und Land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1400" kern="1200" dirty="0"/>
        </a:p>
      </dsp:txBody>
      <dsp:txXfrm>
        <a:off x="3991925" y="801241"/>
        <a:ext cx="3291054" cy="582058"/>
      </dsp:txXfrm>
    </dsp:sp>
    <dsp:sp modelId="{C99BFDED-87E3-4DFD-B6FB-9211E1795844}">
      <dsp:nvSpPr>
        <dsp:cNvPr id="0" name=""/>
        <dsp:cNvSpPr/>
      </dsp:nvSpPr>
      <dsp:spPr>
        <a:xfrm>
          <a:off x="3960437" y="1495417"/>
          <a:ext cx="3354030" cy="645034"/>
        </a:xfrm>
        <a:prstGeom prst="roundRect">
          <a:avLst/>
        </a:prstGeom>
        <a:solidFill>
          <a:srgbClr val="ADBE0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Weiterführung und Ausweitung von Personalstellen</a:t>
          </a:r>
          <a:endParaRPr lang="de-DE" sz="1400" b="1" kern="1200" dirty="0"/>
        </a:p>
      </dsp:txBody>
      <dsp:txXfrm>
        <a:off x="3991925" y="1526905"/>
        <a:ext cx="3291054" cy="582058"/>
      </dsp:txXfrm>
    </dsp:sp>
    <dsp:sp modelId="{C727E857-A019-4B7C-A6A6-794A6E9AE9DF}">
      <dsp:nvSpPr>
        <dsp:cNvPr id="0" name=""/>
        <dsp:cNvSpPr/>
      </dsp:nvSpPr>
      <dsp:spPr>
        <a:xfrm>
          <a:off x="3960437" y="2221080"/>
          <a:ext cx="3354030" cy="645034"/>
        </a:xfrm>
        <a:prstGeom prst="roundRect">
          <a:avLst/>
        </a:prstGeom>
        <a:solidFill>
          <a:srgbClr val="ADBE0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/>
            <a:t>Umfrage zur nachhaltigen Beschaffungspraxis </a:t>
          </a:r>
        </a:p>
      </dsp:txBody>
      <dsp:txXfrm>
        <a:off x="3991925" y="2252568"/>
        <a:ext cx="3291054" cy="582058"/>
      </dsp:txXfrm>
    </dsp:sp>
    <dsp:sp modelId="{95BBB623-3387-470D-97ED-45FD60585693}">
      <dsp:nvSpPr>
        <dsp:cNvPr id="0" name=""/>
        <dsp:cNvSpPr/>
      </dsp:nvSpPr>
      <dsp:spPr>
        <a:xfrm>
          <a:off x="3960437" y="2946744"/>
          <a:ext cx="3354030" cy="645034"/>
        </a:xfrm>
        <a:prstGeom prst="roundRect">
          <a:avLst/>
        </a:prstGeom>
        <a:solidFill>
          <a:srgbClr val="ADBE0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/>
            <a:t>Förderung von Qualifizierung und Vernetzung </a:t>
          </a:r>
          <a:endParaRPr lang="de-DE" sz="1400" b="1" kern="1200" dirty="0"/>
        </a:p>
      </dsp:txBody>
      <dsp:txXfrm>
        <a:off x="3991925" y="2978232"/>
        <a:ext cx="3291054" cy="582058"/>
      </dsp:txXfrm>
    </dsp:sp>
    <dsp:sp modelId="{B6D39034-486F-4D41-8830-1D8A0F1F175F}">
      <dsp:nvSpPr>
        <dsp:cNvPr id="0" name=""/>
        <dsp:cNvSpPr/>
      </dsp:nvSpPr>
      <dsp:spPr>
        <a:xfrm>
          <a:off x="3960437" y="3672407"/>
          <a:ext cx="3354030" cy="645034"/>
        </a:xfrm>
        <a:prstGeom prst="roundRect">
          <a:avLst/>
        </a:prstGeom>
        <a:solidFill>
          <a:srgbClr val="ADBE09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1400" b="1" kern="1200" dirty="0" smtClean="0"/>
            <a:t>Ableitung individueller Maßnahmen in den Kommunen</a:t>
          </a:r>
        </a:p>
      </dsp:txBody>
      <dsp:txXfrm>
        <a:off x="3991925" y="3703895"/>
        <a:ext cx="3291054" cy="5820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E79F1-9601-43F6-8C56-F65AD450CD80}">
      <dsp:nvSpPr>
        <dsp:cNvPr id="0" name=""/>
        <dsp:cNvSpPr/>
      </dsp:nvSpPr>
      <dsp:spPr>
        <a:xfrm rot="16200000">
          <a:off x="167959" y="-167959"/>
          <a:ext cx="1282011" cy="1617931"/>
        </a:xfrm>
        <a:prstGeom prst="round1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</a:rPr>
            <a:t>Informationen</a:t>
          </a:r>
          <a:r>
            <a:rPr lang="de-DE" sz="1400" b="0" kern="1200" dirty="0" smtClean="0">
              <a:solidFill>
                <a:schemeClr val="tx1"/>
              </a:solidFill>
            </a:rPr>
            <a:t> </a:t>
          </a:r>
          <a:r>
            <a:rPr lang="de-DE" sz="1400" b="1" kern="1200" dirty="0" smtClean="0">
              <a:solidFill>
                <a:schemeClr val="tx1"/>
              </a:solidFill>
            </a:rPr>
            <a:t>Erfahrungswerte</a:t>
          </a:r>
          <a:endParaRPr lang="de-DE" sz="1400" b="1" kern="1200" dirty="0">
            <a:solidFill>
              <a:schemeClr val="tx1"/>
            </a:solidFill>
          </a:endParaRPr>
        </a:p>
      </dsp:txBody>
      <dsp:txXfrm rot="5400000">
        <a:off x="0" y="0"/>
        <a:ext cx="1617931" cy="961508"/>
      </dsp:txXfrm>
    </dsp:sp>
    <dsp:sp modelId="{174EC86B-FE01-4542-A55E-46E8254F423B}">
      <dsp:nvSpPr>
        <dsp:cNvPr id="0" name=""/>
        <dsp:cNvSpPr/>
      </dsp:nvSpPr>
      <dsp:spPr>
        <a:xfrm>
          <a:off x="1617931" y="0"/>
          <a:ext cx="1617931" cy="1282011"/>
        </a:xfrm>
        <a:prstGeom prst="round1Rect">
          <a:avLst/>
        </a:prstGeom>
        <a:solidFill>
          <a:schemeClr val="accent1">
            <a:shade val="80000"/>
            <a:hueOff val="4086"/>
            <a:satOff val="4306"/>
            <a:lumOff val="46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</a:rPr>
            <a:t>Modellprojekte</a:t>
          </a:r>
          <a:endParaRPr lang="de-DE" sz="1400" b="0" kern="1200" dirty="0">
            <a:solidFill>
              <a:schemeClr val="tx1"/>
            </a:solidFill>
          </a:endParaRPr>
        </a:p>
      </dsp:txBody>
      <dsp:txXfrm>
        <a:off x="1617931" y="0"/>
        <a:ext cx="1617931" cy="961508"/>
      </dsp:txXfrm>
    </dsp:sp>
    <dsp:sp modelId="{7D4EE963-1511-4F8F-AC4B-F6482F892BAC}">
      <dsp:nvSpPr>
        <dsp:cNvPr id="0" name=""/>
        <dsp:cNvSpPr/>
      </dsp:nvSpPr>
      <dsp:spPr>
        <a:xfrm rot="10800000">
          <a:off x="0" y="1282011"/>
          <a:ext cx="1617931" cy="1282011"/>
        </a:xfrm>
        <a:prstGeom prst="round1Rect">
          <a:avLst/>
        </a:prstGeom>
        <a:solidFill>
          <a:schemeClr val="accent1">
            <a:shade val="80000"/>
            <a:hueOff val="8173"/>
            <a:satOff val="8613"/>
            <a:lumOff val="9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</a:rPr>
            <a:t>Qualifizierungs-formate</a:t>
          </a:r>
          <a:endParaRPr lang="de-DE" sz="1400" b="0" kern="1200" dirty="0">
            <a:solidFill>
              <a:schemeClr val="tx1"/>
            </a:solidFill>
          </a:endParaRPr>
        </a:p>
      </dsp:txBody>
      <dsp:txXfrm rot="10800000">
        <a:off x="0" y="1602514"/>
        <a:ext cx="1617931" cy="961508"/>
      </dsp:txXfrm>
    </dsp:sp>
    <dsp:sp modelId="{F26CAEDD-B012-4D27-B1AE-5FF8673DF4F9}">
      <dsp:nvSpPr>
        <dsp:cNvPr id="0" name=""/>
        <dsp:cNvSpPr/>
      </dsp:nvSpPr>
      <dsp:spPr>
        <a:xfrm rot="5400000">
          <a:off x="1785891" y="1114051"/>
          <a:ext cx="1282011" cy="1617931"/>
        </a:xfrm>
        <a:prstGeom prst="round1Rect">
          <a:avLst/>
        </a:prstGeom>
        <a:solidFill>
          <a:schemeClr val="accent1">
            <a:shade val="80000"/>
            <a:hueOff val="12259"/>
            <a:satOff val="12919"/>
            <a:lumOff val="140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b="1" kern="1200" dirty="0" smtClean="0">
              <a:solidFill>
                <a:schemeClr val="tx1"/>
              </a:solidFill>
            </a:rPr>
            <a:t>Vernetzung </a:t>
          </a:r>
          <a:r>
            <a:rPr lang="de-DE" sz="1400" b="1" kern="1200" dirty="0" err="1" smtClean="0">
              <a:solidFill>
                <a:schemeClr val="tx1"/>
              </a:solidFill>
            </a:rPr>
            <a:t>WissenstransferBewusstseins</a:t>
          </a:r>
          <a:r>
            <a:rPr lang="de-DE" sz="1400" b="1" kern="1200" dirty="0" smtClean="0">
              <a:solidFill>
                <a:schemeClr val="tx1"/>
              </a:solidFill>
            </a:rPr>
            <a:t>-bildung</a:t>
          </a:r>
          <a:endParaRPr lang="de-DE" sz="1400" b="1" kern="1200" dirty="0">
            <a:solidFill>
              <a:schemeClr val="tx1"/>
            </a:solidFill>
          </a:endParaRPr>
        </a:p>
      </dsp:txBody>
      <dsp:txXfrm rot="-5400000">
        <a:off x="1617931" y="1602513"/>
        <a:ext cx="1617931" cy="961508"/>
      </dsp:txXfrm>
    </dsp:sp>
    <dsp:sp modelId="{3224B36A-F8D1-40F9-ABF3-291965CD5C75}">
      <dsp:nvSpPr>
        <dsp:cNvPr id="0" name=""/>
        <dsp:cNvSpPr/>
      </dsp:nvSpPr>
      <dsp:spPr>
        <a:xfrm>
          <a:off x="1034971" y="961508"/>
          <a:ext cx="1165920" cy="641005"/>
        </a:xfrm>
        <a:prstGeom prst="roundRect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050" b="1" kern="1200" dirty="0" smtClean="0">
              <a:solidFill>
                <a:schemeClr val="tx2">
                  <a:lumMod val="65000"/>
                  <a:lumOff val="35000"/>
                </a:schemeClr>
              </a:solidFill>
            </a:rPr>
            <a:t>Faire Metropolregion Nürnberg</a:t>
          </a:r>
          <a:endParaRPr lang="de-DE" sz="1050" b="1" kern="1200" dirty="0">
            <a:solidFill>
              <a:schemeClr val="tx2">
                <a:lumMod val="65000"/>
                <a:lumOff val="35000"/>
              </a:schemeClr>
            </a:solidFill>
          </a:endParaRPr>
        </a:p>
      </dsp:txBody>
      <dsp:txXfrm>
        <a:off x="1066262" y="992799"/>
        <a:ext cx="1103338" cy="5784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3FAC3205-1B79-42CF-BD6D-A4D03F9E4A7B}" type="datetimeFigureOut">
              <a:rPr lang="de-DE"/>
              <a:pPr>
                <a:defRPr/>
              </a:pPr>
              <a:t>27.06.2024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28ECC452-F10A-4E69-AE86-A445278EB6D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l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lIns="94745" tIns="47372" rIns="94745" bIns="47372" rtlCol="0"/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34A3CF21-F366-42A2-ADCD-4034103EC0EB}" type="datetimeFigureOut">
              <a:rPr lang="de-DE"/>
              <a:pPr>
                <a:defRPr/>
              </a:pPr>
              <a:t>27.06.2024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514350"/>
            <a:ext cx="6137275" cy="460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45" tIns="47372" rIns="94745" bIns="4737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542147" y="5265791"/>
            <a:ext cx="6165879" cy="4379592"/>
          </a:xfrm>
          <a:prstGeom prst="rect">
            <a:avLst/>
          </a:prstGeom>
        </p:spPr>
        <p:txBody>
          <a:bodyPr vert="horz" lIns="94745" tIns="47372" rIns="94745" bIns="47372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l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lIns="94745" tIns="47372" rIns="94745" bIns="47372" rtlCol="0" anchor="b"/>
          <a:lstStyle>
            <a:lvl1pPr algn="r" eaLnBrk="0" hangingPunct="0">
              <a:defRPr sz="1200">
                <a:latin typeface="Arial" charset="0"/>
                <a:ea typeface="ＭＳ Ｐゴシック" pitchFamily="124" charset="-128"/>
                <a:cs typeface="+mn-cs"/>
              </a:defRPr>
            </a:lvl1pPr>
          </a:lstStyle>
          <a:p>
            <a:pPr>
              <a:defRPr/>
            </a:pPr>
            <a:fld id="{CCA7B904-3A2D-4943-ACBE-048DD06E27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8000" y="514350"/>
            <a:ext cx="6013450" cy="4510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542147" y="5116489"/>
            <a:ext cx="6174169" cy="45288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220EE4-8EE3-41E6-A277-07D1174373B2}" type="slidenum">
              <a:rPr lang="de-DE" smtClean="0">
                <a:ea typeface="ＭＳ Ｐゴシック" pitchFamily="34" charset="-128"/>
              </a:rPr>
              <a:pPr/>
              <a:t>1</a:t>
            </a:fld>
            <a:endParaRPr 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278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508000" y="514350"/>
            <a:ext cx="6013450" cy="45100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 bwMode="auto">
          <a:xfrm>
            <a:off x="542147" y="5116489"/>
            <a:ext cx="6174169" cy="4528894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B220EE4-8EE3-41E6-A277-07D1174373B2}" type="slidenum">
              <a:rPr lang="de-DE" smtClean="0">
                <a:ea typeface="ＭＳ Ｐゴシック" pitchFamily="34" charset="-128"/>
              </a:rPr>
              <a:pPr/>
              <a:t>2</a:t>
            </a:fld>
            <a:endParaRPr lang="de-DE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0278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7B904-3A2D-4943-ACBE-048DD06E276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6408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25" y="514350"/>
            <a:ext cx="6138863" cy="46037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68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3C80CAAE-5A29-45BB-93DF-60D515CD06DF}" type="slidenum">
              <a:rPr lang="de-DE">
                <a:solidFill>
                  <a:prstClr val="black"/>
                </a:solidFill>
                <a:latin typeface="Calibri"/>
                <a:ea typeface="+mn-ea"/>
              </a:rPr>
              <a:pPr defTabSz="9476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de-DE">
              <a:solidFill>
                <a:prstClr val="black"/>
              </a:solidFill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3006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A7B904-3A2D-4943-ACBE-048DD06E276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A7B904-3A2D-4943-ACBE-048DD06E27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716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78218-94F4-344E-BE91-77D79779534E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Rechteck 7"/>
          <p:cNvSpPr/>
          <p:nvPr userDrawn="1"/>
        </p:nvSpPr>
        <p:spPr>
          <a:xfrm>
            <a:off x="832319" y="872365"/>
            <a:ext cx="7297824" cy="829179"/>
          </a:xfrm>
          <a:prstGeom prst="rect">
            <a:avLst/>
          </a:prstGeom>
          <a:solidFill>
            <a:srgbClr val="51A2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13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522901" y="832119"/>
            <a:ext cx="6346047" cy="984232"/>
          </a:xfrm>
        </p:spPr>
        <p:txBody>
          <a:bodyPr>
            <a:normAutofit/>
          </a:bodyPr>
          <a:lstStyle>
            <a:lvl1pPr>
              <a:defRPr sz="2052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87381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8796" y="1122848"/>
            <a:ext cx="6472205" cy="2386768"/>
          </a:xfrm>
        </p:spPr>
        <p:txBody>
          <a:bodyPr anchor="b"/>
          <a:lstStyle>
            <a:lvl1pPr algn="l">
              <a:defRPr sz="513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8796" y="3601747"/>
            <a:ext cx="6472205" cy="1655479"/>
          </a:xfrm>
        </p:spPr>
        <p:txBody>
          <a:bodyPr/>
          <a:lstStyle>
            <a:lvl1pPr marL="0" indent="0" algn="l">
              <a:buNone/>
              <a:defRPr sz="2052"/>
            </a:lvl1pPr>
            <a:lvl2pPr marL="390952" indent="0" algn="ctr">
              <a:buNone/>
              <a:defRPr sz="1710"/>
            </a:lvl2pPr>
            <a:lvl3pPr marL="781903" indent="0" algn="ctr">
              <a:buNone/>
              <a:defRPr sz="1539"/>
            </a:lvl3pPr>
            <a:lvl4pPr marL="1172855" indent="0" algn="ctr">
              <a:buNone/>
              <a:defRPr sz="1368"/>
            </a:lvl4pPr>
            <a:lvl5pPr marL="1563807" indent="0" algn="ctr">
              <a:buNone/>
              <a:defRPr sz="1368"/>
            </a:lvl5pPr>
            <a:lvl6pPr marL="1954759" indent="0" algn="ctr">
              <a:buNone/>
              <a:defRPr sz="1368"/>
            </a:lvl6pPr>
            <a:lvl7pPr marL="2345710" indent="0" algn="ctr">
              <a:buNone/>
              <a:defRPr sz="1368"/>
            </a:lvl7pPr>
            <a:lvl8pPr marL="2736662" indent="0" algn="ctr">
              <a:buNone/>
              <a:defRPr sz="1368"/>
            </a:lvl8pPr>
            <a:lvl9pPr marL="3127614" indent="0" algn="ctr">
              <a:buNone/>
              <a:defRPr sz="1368"/>
            </a:lvl9pPr>
          </a:lstStyle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9E00A-67FF-7744-8EA4-1D5D553BE61D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93954" y="6298639"/>
            <a:ext cx="5584412" cy="364206"/>
          </a:xfrm>
        </p:spPr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319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BB71E-19D5-574B-BAB8-262C9CB0F24F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2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8796" y="1710181"/>
            <a:ext cx="6981261" cy="2851742"/>
          </a:xfrm>
        </p:spPr>
        <p:txBody>
          <a:bodyPr anchor="b"/>
          <a:lstStyle>
            <a:lvl1pPr>
              <a:defRPr sz="513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8794" y="4589276"/>
            <a:ext cx="6981262" cy="1500008"/>
          </a:xfrm>
        </p:spPr>
        <p:txBody>
          <a:bodyPr/>
          <a:lstStyle>
            <a:lvl1pPr marL="0" indent="0">
              <a:buNone/>
              <a:defRPr sz="2052">
                <a:solidFill>
                  <a:schemeClr val="tx1">
                    <a:tint val="75000"/>
                  </a:schemeClr>
                </a:solidFill>
              </a:defRPr>
            </a:lvl1pPr>
            <a:lvl2pPr marL="390952" indent="0">
              <a:buNone/>
              <a:defRPr sz="1710">
                <a:solidFill>
                  <a:schemeClr val="tx1">
                    <a:tint val="75000"/>
                  </a:schemeClr>
                </a:solidFill>
              </a:defRPr>
            </a:lvl2pPr>
            <a:lvl3pPr marL="781903" indent="0">
              <a:buNone/>
              <a:defRPr sz="1539">
                <a:solidFill>
                  <a:schemeClr val="tx1">
                    <a:tint val="75000"/>
                  </a:schemeClr>
                </a:solidFill>
              </a:defRPr>
            </a:lvl3pPr>
            <a:lvl4pPr marL="1172855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4pPr>
            <a:lvl5pPr marL="1563807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5pPr>
            <a:lvl6pPr marL="1954759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6pPr>
            <a:lvl7pPr marL="2345710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7pPr>
            <a:lvl8pPr marL="2736662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8pPr>
            <a:lvl9pPr marL="3127614" indent="0">
              <a:buNone/>
              <a:defRPr sz="13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3C5E-1DBD-6B4A-827A-DEBF4BB61EBF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0094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17936" y="1825345"/>
            <a:ext cx="3249541" cy="435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62955" y="1825345"/>
            <a:ext cx="3552531" cy="435175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330D21-FCD8-674E-99F5-9B39C6E82F01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48885" y="365646"/>
            <a:ext cx="7267960" cy="132438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48885" y="1681390"/>
            <a:ext cx="3249812" cy="823421"/>
          </a:xfrm>
        </p:spPr>
        <p:txBody>
          <a:bodyPr anchor="b"/>
          <a:lstStyle>
            <a:lvl1pPr marL="0" indent="0">
              <a:buNone/>
              <a:defRPr sz="2052" b="1">
                <a:solidFill>
                  <a:srgbClr val="51A2D5"/>
                </a:solidFill>
              </a:defRPr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48885" y="2504811"/>
            <a:ext cx="3249812" cy="3685239"/>
          </a:xfrm>
        </p:spPr>
        <p:txBody>
          <a:bodyPr/>
          <a:lstStyle>
            <a:lvl1pPr>
              <a:defRPr sz="1710"/>
            </a:lvl1pPr>
            <a:lvl2pPr>
              <a:defRPr sz="1539"/>
            </a:lvl2pPr>
            <a:lvl3pPr>
              <a:defRPr sz="1368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962955" y="1681390"/>
            <a:ext cx="3553888" cy="823421"/>
          </a:xfrm>
        </p:spPr>
        <p:txBody>
          <a:bodyPr anchor="b"/>
          <a:lstStyle>
            <a:lvl1pPr marL="0" indent="0">
              <a:buNone/>
              <a:defRPr sz="2052" b="1">
                <a:solidFill>
                  <a:srgbClr val="51A2D5"/>
                </a:solidFill>
              </a:defRPr>
            </a:lvl1pPr>
            <a:lvl2pPr marL="390952" indent="0">
              <a:buNone/>
              <a:defRPr sz="1710" b="1"/>
            </a:lvl2pPr>
            <a:lvl3pPr marL="781903" indent="0">
              <a:buNone/>
              <a:defRPr sz="1539" b="1"/>
            </a:lvl3pPr>
            <a:lvl4pPr marL="1172855" indent="0">
              <a:buNone/>
              <a:defRPr sz="1368" b="1"/>
            </a:lvl4pPr>
            <a:lvl5pPr marL="1563807" indent="0">
              <a:buNone/>
              <a:defRPr sz="1368" b="1"/>
            </a:lvl5pPr>
            <a:lvl6pPr marL="1954759" indent="0">
              <a:buNone/>
              <a:defRPr sz="1368" b="1"/>
            </a:lvl6pPr>
            <a:lvl7pPr marL="2345710" indent="0">
              <a:buNone/>
              <a:defRPr sz="1368" b="1"/>
            </a:lvl7pPr>
            <a:lvl8pPr marL="2736662" indent="0">
              <a:buNone/>
              <a:defRPr sz="1368" b="1"/>
            </a:lvl8pPr>
            <a:lvl9pPr marL="3127614" indent="0">
              <a:buNone/>
              <a:defRPr sz="1368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962954" y="2504811"/>
            <a:ext cx="3553889" cy="3685239"/>
          </a:xfrm>
        </p:spPr>
        <p:txBody>
          <a:bodyPr/>
          <a:lstStyle>
            <a:lvl1pPr>
              <a:defRPr sz="1710"/>
            </a:lvl1pPr>
            <a:lvl2pPr>
              <a:defRPr sz="1539"/>
            </a:lvl2pPr>
            <a:lvl3pPr>
              <a:defRPr sz="1368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204DC-3F8C-4C4D-9F20-B53051C8D02B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1434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DE00E-FB6F-9F49-96CC-64F672E7C7EB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" name="Shape 7922"/>
          <p:cNvSpPr/>
          <p:nvPr userDrawn="1"/>
        </p:nvSpPr>
        <p:spPr>
          <a:xfrm>
            <a:off x="4097916" y="2047411"/>
            <a:ext cx="1968368" cy="14092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84" h="21370" extrusionOk="0">
                <a:moveTo>
                  <a:pt x="6257" y="30"/>
                </a:moveTo>
                <a:cubicBezTo>
                  <a:pt x="2912" y="620"/>
                  <a:pt x="307" y="4630"/>
                  <a:pt x="26" y="9623"/>
                </a:cubicBezTo>
                <a:cubicBezTo>
                  <a:pt x="-316" y="15714"/>
                  <a:pt x="2788" y="21025"/>
                  <a:pt x="6891" y="21370"/>
                </a:cubicBezTo>
                <a:cubicBezTo>
                  <a:pt x="7103" y="16105"/>
                  <a:pt x="9636" y="11688"/>
                  <a:pt x="13098" y="10544"/>
                </a:cubicBezTo>
                <a:cubicBezTo>
                  <a:pt x="16230" y="9509"/>
                  <a:pt x="19470" y="11410"/>
                  <a:pt x="21284" y="15345"/>
                </a:cubicBezTo>
                <a:cubicBezTo>
                  <a:pt x="20288" y="10830"/>
                  <a:pt x="18347" y="6906"/>
                  <a:pt x="15746" y="4147"/>
                </a:cubicBezTo>
                <a:cubicBezTo>
                  <a:pt x="12986" y="1221"/>
                  <a:pt x="9642" y="-230"/>
                  <a:pt x="6257" y="30"/>
                </a:cubicBezTo>
                <a:close/>
              </a:path>
            </a:pathLst>
          </a:custGeom>
          <a:solidFill>
            <a:schemeClr val="accent2"/>
          </a:solidFill>
          <a:ln w="25400">
            <a:noFill/>
            <a:miter lim="400000"/>
          </a:ln>
        </p:spPr>
        <p:txBody>
          <a:bodyPr lIns="22907" tIns="22907" rIns="22907" bIns="22907" anchor="ctr"/>
          <a:lstStyle/>
          <a:p>
            <a:pPr algn="ctr" defTabSz="263428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026"/>
          </a:p>
        </p:txBody>
      </p:sp>
      <p:sp>
        <p:nvSpPr>
          <p:cNvPr id="6" name="Shape 7923"/>
          <p:cNvSpPr/>
          <p:nvPr userDrawn="1"/>
        </p:nvSpPr>
        <p:spPr>
          <a:xfrm>
            <a:off x="4795731" y="2784115"/>
            <a:ext cx="1320507" cy="207026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31" h="21525" extrusionOk="0">
                <a:moveTo>
                  <a:pt x="0" y="6961"/>
                </a:moveTo>
                <a:cubicBezTo>
                  <a:pt x="308" y="3118"/>
                  <a:pt x="4856" y="86"/>
                  <a:pt x="10440" y="2"/>
                </a:cubicBezTo>
                <a:cubicBezTo>
                  <a:pt x="15494" y="-75"/>
                  <a:pt x="19915" y="2330"/>
                  <a:pt x="20979" y="5735"/>
                </a:cubicBezTo>
                <a:cubicBezTo>
                  <a:pt x="21600" y="9309"/>
                  <a:pt x="20298" y="12915"/>
                  <a:pt x="17320" y="15872"/>
                </a:cubicBezTo>
                <a:cubicBezTo>
                  <a:pt x="14606" y="18568"/>
                  <a:pt x="10659" y="20558"/>
                  <a:pt x="6110" y="21525"/>
                </a:cubicBezTo>
                <a:cubicBezTo>
                  <a:pt x="9739" y="19840"/>
                  <a:pt x="11651" y="16874"/>
                  <a:pt x="11031" y="13890"/>
                </a:cubicBezTo>
                <a:cubicBezTo>
                  <a:pt x="10236" y="10058"/>
                  <a:pt x="5610" y="7153"/>
                  <a:pt x="0" y="6961"/>
                </a:cubicBezTo>
                <a:close/>
              </a:path>
            </a:pathLst>
          </a:custGeom>
          <a:solidFill>
            <a:schemeClr val="accent3"/>
          </a:solidFill>
          <a:ln w="25400">
            <a:noFill/>
            <a:miter lim="400000"/>
          </a:ln>
        </p:spPr>
        <p:txBody>
          <a:bodyPr lIns="22907" tIns="22907" rIns="22907" bIns="22907" anchor="ctr"/>
          <a:lstStyle/>
          <a:p>
            <a:pPr algn="ctr" defTabSz="263428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026"/>
          </a:p>
        </p:txBody>
      </p:sp>
      <p:sp>
        <p:nvSpPr>
          <p:cNvPr id="7" name="Shape 7924"/>
          <p:cNvSpPr/>
          <p:nvPr userDrawn="1"/>
        </p:nvSpPr>
        <p:spPr>
          <a:xfrm>
            <a:off x="3468947" y="3521686"/>
            <a:ext cx="1965217" cy="14018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7" h="21225" extrusionOk="0">
                <a:moveTo>
                  <a:pt x="0" y="5880"/>
                </a:moveTo>
                <a:cubicBezTo>
                  <a:pt x="2238" y="10883"/>
                  <a:pt x="6674" y="12593"/>
                  <a:pt x="10285" y="9845"/>
                </a:cubicBezTo>
                <a:cubicBezTo>
                  <a:pt x="12789" y="7940"/>
                  <a:pt x="14377" y="4154"/>
                  <a:pt x="14415" y="0"/>
                </a:cubicBezTo>
                <a:cubicBezTo>
                  <a:pt x="18144" y="204"/>
                  <a:pt x="21160" y="4550"/>
                  <a:pt x="21384" y="10044"/>
                </a:cubicBezTo>
                <a:cubicBezTo>
                  <a:pt x="21600" y="15349"/>
                  <a:pt x="19128" y="20076"/>
                  <a:pt x="15594" y="21116"/>
                </a:cubicBezTo>
                <a:cubicBezTo>
                  <a:pt x="12337" y="21600"/>
                  <a:pt x="9063" y="20474"/>
                  <a:pt x="6287" y="17914"/>
                </a:cubicBezTo>
                <a:cubicBezTo>
                  <a:pt x="3282" y="15142"/>
                  <a:pt x="1051" y="10872"/>
                  <a:pt x="0" y="5880"/>
                </a:cubicBezTo>
                <a:close/>
              </a:path>
            </a:pathLst>
          </a:custGeom>
          <a:solidFill>
            <a:schemeClr val="accent4"/>
          </a:solidFill>
          <a:ln w="25400">
            <a:noFill/>
            <a:miter lim="400000"/>
          </a:ln>
        </p:spPr>
        <p:txBody>
          <a:bodyPr lIns="22907" tIns="22907" rIns="22907" bIns="22907" anchor="ctr"/>
          <a:lstStyle/>
          <a:p>
            <a:pPr algn="ctr" defTabSz="263428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026"/>
          </a:p>
        </p:txBody>
      </p:sp>
      <p:sp>
        <p:nvSpPr>
          <p:cNvPr id="8" name="Shape 7925"/>
          <p:cNvSpPr/>
          <p:nvPr userDrawn="1"/>
        </p:nvSpPr>
        <p:spPr>
          <a:xfrm>
            <a:off x="3414813" y="2116135"/>
            <a:ext cx="1313279" cy="20775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80" h="21402" extrusionOk="0">
                <a:moveTo>
                  <a:pt x="15215" y="0"/>
                </a:moveTo>
                <a:cubicBezTo>
                  <a:pt x="11370" y="1618"/>
                  <a:pt x="9299" y="4599"/>
                  <a:pt x="9925" y="7615"/>
                </a:cubicBezTo>
                <a:cubicBezTo>
                  <a:pt x="10726" y="11474"/>
                  <a:pt x="15575" y="14376"/>
                  <a:pt x="21380" y="14469"/>
                </a:cubicBezTo>
                <a:cubicBezTo>
                  <a:pt x="21209" y="18183"/>
                  <a:pt x="16829" y="21191"/>
                  <a:pt x="11299" y="21391"/>
                </a:cubicBezTo>
                <a:cubicBezTo>
                  <a:pt x="5532" y="21600"/>
                  <a:pt x="553" y="18708"/>
                  <a:pt x="34" y="14847"/>
                </a:cubicBezTo>
                <a:cubicBezTo>
                  <a:pt x="-220" y="11795"/>
                  <a:pt x="948" y="8765"/>
                  <a:pt x="3377" y="6179"/>
                </a:cubicBezTo>
                <a:cubicBezTo>
                  <a:pt x="6125" y="3253"/>
                  <a:pt x="10313" y="1067"/>
                  <a:pt x="15215" y="0"/>
                </a:cubicBezTo>
                <a:close/>
              </a:path>
            </a:pathLst>
          </a:custGeom>
          <a:solidFill>
            <a:schemeClr val="accent1"/>
          </a:solidFill>
          <a:ln w="25400">
            <a:noFill/>
            <a:miter lim="400000"/>
          </a:ln>
        </p:spPr>
        <p:txBody>
          <a:bodyPr lIns="22907" tIns="22907" rIns="22907" bIns="22907" anchor="ctr"/>
          <a:lstStyle/>
          <a:p>
            <a:pPr algn="ctr" defTabSz="263428"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026"/>
          </a:p>
        </p:txBody>
      </p:sp>
      <p:sp>
        <p:nvSpPr>
          <p:cNvPr id="9" name="TextBox 17"/>
          <p:cNvSpPr txBox="1"/>
          <p:nvPr userDrawn="1"/>
        </p:nvSpPr>
        <p:spPr>
          <a:xfrm flipH="1">
            <a:off x="6135692" y="2118069"/>
            <a:ext cx="2201927" cy="828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6" b="1" i="0" dirty="0">
                <a:solidFill>
                  <a:schemeClr val="accent2"/>
                </a:solidFill>
                <a:latin typeface="DIN-Bold" charset="0"/>
                <a:ea typeface="DIN-Bold" charset="0"/>
                <a:cs typeface="DIN-Bold" charset="0"/>
              </a:rPr>
              <a:t>YOUR TITLE HERE</a:t>
            </a:r>
          </a:p>
          <a:p>
            <a:pPr>
              <a:lnSpc>
                <a:spcPct val="150000"/>
              </a:lnSpc>
            </a:pPr>
            <a:r>
              <a:rPr lang="en-US" sz="855" b="0" i="0" dirty="0">
                <a:solidFill>
                  <a:schemeClr val="bg1">
                    <a:lumMod val="50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There are many variations of passages of lorem ipsum available, but the majority have suffered alteration in some form</a:t>
            </a:r>
          </a:p>
        </p:txBody>
      </p:sp>
      <p:sp>
        <p:nvSpPr>
          <p:cNvPr id="10" name="TextBox 18"/>
          <p:cNvSpPr txBox="1"/>
          <p:nvPr userDrawn="1"/>
        </p:nvSpPr>
        <p:spPr>
          <a:xfrm flipH="1">
            <a:off x="6135692" y="4039212"/>
            <a:ext cx="2201927" cy="828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026" b="1" i="0" dirty="0">
                <a:solidFill>
                  <a:schemeClr val="accent3"/>
                </a:solidFill>
                <a:latin typeface="DIN-Bold" charset="0"/>
                <a:ea typeface="DIN-Bold" charset="0"/>
                <a:cs typeface="DIN-Bold" charset="0"/>
              </a:rPr>
              <a:t>YOUR TITLE HERE</a:t>
            </a:r>
          </a:p>
          <a:p>
            <a:pPr>
              <a:lnSpc>
                <a:spcPct val="150000"/>
              </a:lnSpc>
            </a:pPr>
            <a:r>
              <a:rPr lang="en-US" sz="855" b="0" i="0" dirty="0">
                <a:solidFill>
                  <a:schemeClr val="bg1">
                    <a:lumMod val="50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There are many variations of passages of lorem ipsum available, but the majority have suffered alteration in some form</a:t>
            </a:r>
          </a:p>
        </p:txBody>
      </p:sp>
      <p:sp>
        <p:nvSpPr>
          <p:cNvPr id="11" name="TextBox 19"/>
          <p:cNvSpPr txBox="1"/>
          <p:nvPr userDrawn="1"/>
        </p:nvSpPr>
        <p:spPr>
          <a:xfrm flipH="1">
            <a:off x="1181773" y="2118069"/>
            <a:ext cx="2201927" cy="828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26" b="1" i="0" dirty="0">
                <a:solidFill>
                  <a:schemeClr val="accent1"/>
                </a:solidFill>
                <a:latin typeface="DIN-Bold" charset="0"/>
                <a:ea typeface="DIN-Bold" charset="0"/>
                <a:cs typeface="DIN-Bold" charset="0"/>
              </a:rPr>
              <a:t>YOUR TITLE HERE</a:t>
            </a:r>
          </a:p>
          <a:p>
            <a:pPr algn="r">
              <a:lnSpc>
                <a:spcPct val="150000"/>
              </a:lnSpc>
            </a:pPr>
            <a:r>
              <a:rPr lang="en-US" sz="855" b="0" i="0" dirty="0">
                <a:solidFill>
                  <a:schemeClr val="bg1">
                    <a:lumMod val="50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There are many variations of passages of lorem ipsum available, but the majority have suffered alteration in some form</a:t>
            </a:r>
          </a:p>
        </p:txBody>
      </p:sp>
      <p:sp>
        <p:nvSpPr>
          <p:cNvPr id="12" name="TextBox 20"/>
          <p:cNvSpPr txBox="1"/>
          <p:nvPr userDrawn="1"/>
        </p:nvSpPr>
        <p:spPr>
          <a:xfrm flipH="1">
            <a:off x="1181773" y="4039212"/>
            <a:ext cx="2201927" cy="8288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1026" b="1" i="0" dirty="0">
                <a:solidFill>
                  <a:schemeClr val="accent4"/>
                </a:solidFill>
                <a:latin typeface="DIN-Bold" charset="0"/>
                <a:ea typeface="DIN-Bold" charset="0"/>
                <a:cs typeface="DIN-Bold" charset="0"/>
              </a:rPr>
              <a:t>YOUR TITLE HERE</a:t>
            </a:r>
          </a:p>
          <a:p>
            <a:pPr algn="r">
              <a:lnSpc>
                <a:spcPct val="150000"/>
              </a:lnSpc>
            </a:pPr>
            <a:r>
              <a:rPr lang="en-US" sz="855" b="0" i="0" dirty="0">
                <a:solidFill>
                  <a:schemeClr val="bg1">
                    <a:lumMod val="50000"/>
                  </a:schemeClr>
                </a:solidFill>
                <a:latin typeface="DIN-Regular" charset="0"/>
                <a:ea typeface="DIN-Regular" charset="0"/>
                <a:cs typeface="DIN-Regular" charset="0"/>
              </a:rPr>
              <a:t>There are many variations of passages of lorem ipsum available, but the majority have suffered alteration in some form</a:t>
            </a:r>
          </a:p>
        </p:txBody>
      </p:sp>
      <p:grpSp>
        <p:nvGrpSpPr>
          <p:cNvPr id="13" name="Group 21"/>
          <p:cNvGrpSpPr/>
          <p:nvPr userDrawn="1"/>
        </p:nvGrpSpPr>
        <p:grpSpPr>
          <a:xfrm>
            <a:off x="4598725" y="2397441"/>
            <a:ext cx="297641" cy="290260"/>
            <a:chOff x="1758950" y="2132013"/>
            <a:chExt cx="493713" cy="454025"/>
          </a:xfrm>
          <a:solidFill>
            <a:schemeClr val="bg1"/>
          </a:solidFill>
        </p:grpSpPr>
        <p:sp>
          <p:nvSpPr>
            <p:cNvPr id="14" name="Freeform 132"/>
            <p:cNvSpPr>
              <a:spLocks/>
            </p:cNvSpPr>
            <p:nvPr/>
          </p:nvSpPr>
          <p:spPr bwMode="auto">
            <a:xfrm>
              <a:off x="1893888" y="2260600"/>
              <a:ext cx="150813" cy="325438"/>
            </a:xfrm>
            <a:custGeom>
              <a:avLst/>
              <a:gdLst>
                <a:gd name="T0" fmla="*/ 526 w 1052"/>
                <a:gd name="T1" fmla="*/ 0 h 2255"/>
                <a:gd name="T2" fmla="*/ 546 w 1052"/>
                <a:gd name="T3" fmla="*/ 3 h 2255"/>
                <a:gd name="T4" fmla="*/ 565 w 1052"/>
                <a:gd name="T5" fmla="*/ 9 h 2255"/>
                <a:gd name="T6" fmla="*/ 580 w 1052"/>
                <a:gd name="T7" fmla="*/ 20 h 2255"/>
                <a:gd name="T8" fmla="*/ 594 w 1052"/>
                <a:gd name="T9" fmla="*/ 34 h 2255"/>
                <a:gd name="T10" fmla="*/ 1037 w 1052"/>
                <a:gd name="T11" fmla="*/ 638 h 2255"/>
                <a:gd name="T12" fmla="*/ 1046 w 1052"/>
                <a:gd name="T13" fmla="*/ 654 h 2255"/>
                <a:gd name="T14" fmla="*/ 1051 w 1052"/>
                <a:gd name="T15" fmla="*/ 671 h 2255"/>
                <a:gd name="T16" fmla="*/ 1052 w 1052"/>
                <a:gd name="T17" fmla="*/ 689 h 2255"/>
                <a:gd name="T18" fmla="*/ 1050 w 1052"/>
                <a:gd name="T19" fmla="*/ 708 h 2255"/>
                <a:gd name="T20" fmla="*/ 1044 w 1052"/>
                <a:gd name="T21" fmla="*/ 724 h 2255"/>
                <a:gd name="T22" fmla="*/ 1034 w 1052"/>
                <a:gd name="T23" fmla="*/ 740 h 2255"/>
                <a:gd name="T24" fmla="*/ 1020 w 1052"/>
                <a:gd name="T25" fmla="*/ 752 h 2255"/>
                <a:gd name="T26" fmla="*/ 1006 w 1052"/>
                <a:gd name="T27" fmla="*/ 762 h 2255"/>
                <a:gd name="T28" fmla="*/ 988 w 1052"/>
                <a:gd name="T29" fmla="*/ 768 h 2255"/>
                <a:gd name="T30" fmla="*/ 969 w 1052"/>
                <a:gd name="T31" fmla="*/ 770 h 2255"/>
                <a:gd name="T32" fmla="*/ 787 w 1052"/>
                <a:gd name="T33" fmla="*/ 770 h 2255"/>
                <a:gd name="T34" fmla="*/ 787 w 1052"/>
                <a:gd name="T35" fmla="*/ 2172 h 2255"/>
                <a:gd name="T36" fmla="*/ 784 w 1052"/>
                <a:gd name="T37" fmla="*/ 2195 h 2255"/>
                <a:gd name="T38" fmla="*/ 776 w 1052"/>
                <a:gd name="T39" fmla="*/ 2215 h 2255"/>
                <a:gd name="T40" fmla="*/ 763 w 1052"/>
                <a:gd name="T41" fmla="*/ 2232 h 2255"/>
                <a:gd name="T42" fmla="*/ 746 w 1052"/>
                <a:gd name="T43" fmla="*/ 2244 h 2255"/>
                <a:gd name="T44" fmla="*/ 726 w 1052"/>
                <a:gd name="T45" fmla="*/ 2252 h 2255"/>
                <a:gd name="T46" fmla="*/ 704 w 1052"/>
                <a:gd name="T47" fmla="*/ 2255 h 2255"/>
                <a:gd name="T48" fmla="*/ 349 w 1052"/>
                <a:gd name="T49" fmla="*/ 2255 h 2255"/>
                <a:gd name="T50" fmla="*/ 326 w 1052"/>
                <a:gd name="T51" fmla="*/ 2252 h 2255"/>
                <a:gd name="T52" fmla="*/ 307 w 1052"/>
                <a:gd name="T53" fmla="*/ 2244 h 2255"/>
                <a:gd name="T54" fmla="*/ 290 w 1052"/>
                <a:gd name="T55" fmla="*/ 2232 h 2255"/>
                <a:gd name="T56" fmla="*/ 277 w 1052"/>
                <a:gd name="T57" fmla="*/ 2215 h 2255"/>
                <a:gd name="T58" fmla="*/ 268 w 1052"/>
                <a:gd name="T59" fmla="*/ 2195 h 2255"/>
                <a:gd name="T60" fmla="*/ 265 w 1052"/>
                <a:gd name="T61" fmla="*/ 2172 h 2255"/>
                <a:gd name="T62" fmla="*/ 265 w 1052"/>
                <a:gd name="T63" fmla="*/ 770 h 2255"/>
                <a:gd name="T64" fmla="*/ 83 w 1052"/>
                <a:gd name="T65" fmla="*/ 770 h 2255"/>
                <a:gd name="T66" fmla="*/ 65 w 1052"/>
                <a:gd name="T67" fmla="*/ 768 h 2255"/>
                <a:gd name="T68" fmla="*/ 48 w 1052"/>
                <a:gd name="T69" fmla="*/ 762 h 2255"/>
                <a:gd name="T70" fmla="*/ 32 w 1052"/>
                <a:gd name="T71" fmla="*/ 752 h 2255"/>
                <a:gd name="T72" fmla="*/ 20 w 1052"/>
                <a:gd name="T73" fmla="*/ 740 h 2255"/>
                <a:gd name="T74" fmla="*/ 9 w 1052"/>
                <a:gd name="T75" fmla="*/ 724 h 2255"/>
                <a:gd name="T76" fmla="*/ 3 w 1052"/>
                <a:gd name="T77" fmla="*/ 708 h 2255"/>
                <a:gd name="T78" fmla="*/ 0 w 1052"/>
                <a:gd name="T79" fmla="*/ 689 h 2255"/>
                <a:gd name="T80" fmla="*/ 2 w 1052"/>
                <a:gd name="T81" fmla="*/ 671 h 2255"/>
                <a:gd name="T82" fmla="*/ 7 w 1052"/>
                <a:gd name="T83" fmla="*/ 654 h 2255"/>
                <a:gd name="T84" fmla="*/ 17 w 1052"/>
                <a:gd name="T85" fmla="*/ 638 h 2255"/>
                <a:gd name="T86" fmla="*/ 460 w 1052"/>
                <a:gd name="T87" fmla="*/ 34 h 2255"/>
                <a:gd name="T88" fmla="*/ 473 w 1052"/>
                <a:gd name="T89" fmla="*/ 20 h 2255"/>
                <a:gd name="T90" fmla="*/ 489 w 1052"/>
                <a:gd name="T91" fmla="*/ 9 h 2255"/>
                <a:gd name="T92" fmla="*/ 507 w 1052"/>
                <a:gd name="T93" fmla="*/ 3 h 2255"/>
                <a:gd name="T94" fmla="*/ 526 w 1052"/>
                <a:gd name="T95" fmla="*/ 0 h 2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2255">
                  <a:moveTo>
                    <a:pt x="526" y="0"/>
                  </a:moveTo>
                  <a:lnTo>
                    <a:pt x="546" y="3"/>
                  </a:lnTo>
                  <a:lnTo>
                    <a:pt x="565" y="9"/>
                  </a:lnTo>
                  <a:lnTo>
                    <a:pt x="580" y="20"/>
                  </a:lnTo>
                  <a:lnTo>
                    <a:pt x="594" y="34"/>
                  </a:lnTo>
                  <a:lnTo>
                    <a:pt x="1037" y="638"/>
                  </a:lnTo>
                  <a:lnTo>
                    <a:pt x="1046" y="654"/>
                  </a:lnTo>
                  <a:lnTo>
                    <a:pt x="1051" y="671"/>
                  </a:lnTo>
                  <a:lnTo>
                    <a:pt x="1052" y="689"/>
                  </a:lnTo>
                  <a:lnTo>
                    <a:pt x="1050" y="708"/>
                  </a:lnTo>
                  <a:lnTo>
                    <a:pt x="1044" y="724"/>
                  </a:lnTo>
                  <a:lnTo>
                    <a:pt x="1034" y="740"/>
                  </a:lnTo>
                  <a:lnTo>
                    <a:pt x="1020" y="752"/>
                  </a:lnTo>
                  <a:lnTo>
                    <a:pt x="1006" y="762"/>
                  </a:lnTo>
                  <a:lnTo>
                    <a:pt x="988" y="768"/>
                  </a:lnTo>
                  <a:lnTo>
                    <a:pt x="969" y="770"/>
                  </a:lnTo>
                  <a:lnTo>
                    <a:pt x="787" y="770"/>
                  </a:lnTo>
                  <a:lnTo>
                    <a:pt x="787" y="2172"/>
                  </a:lnTo>
                  <a:lnTo>
                    <a:pt x="784" y="2195"/>
                  </a:lnTo>
                  <a:lnTo>
                    <a:pt x="776" y="2215"/>
                  </a:lnTo>
                  <a:lnTo>
                    <a:pt x="763" y="2232"/>
                  </a:lnTo>
                  <a:lnTo>
                    <a:pt x="746" y="2244"/>
                  </a:lnTo>
                  <a:lnTo>
                    <a:pt x="726" y="2252"/>
                  </a:lnTo>
                  <a:lnTo>
                    <a:pt x="704" y="2255"/>
                  </a:lnTo>
                  <a:lnTo>
                    <a:pt x="349" y="2255"/>
                  </a:lnTo>
                  <a:lnTo>
                    <a:pt x="326" y="2252"/>
                  </a:lnTo>
                  <a:lnTo>
                    <a:pt x="307" y="2244"/>
                  </a:lnTo>
                  <a:lnTo>
                    <a:pt x="290" y="2232"/>
                  </a:lnTo>
                  <a:lnTo>
                    <a:pt x="277" y="2215"/>
                  </a:lnTo>
                  <a:lnTo>
                    <a:pt x="268" y="2195"/>
                  </a:lnTo>
                  <a:lnTo>
                    <a:pt x="265" y="2172"/>
                  </a:lnTo>
                  <a:lnTo>
                    <a:pt x="265" y="770"/>
                  </a:lnTo>
                  <a:lnTo>
                    <a:pt x="83" y="770"/>
                  </a:lnTo>
                  <a:lnTo>
                    <a:pt x="65" y="768"/>
                  </a:lnTo>
                  <a:lnTo>
                    <a:pt x="48" y="762"/>
                  </a:lnTo>
                  <a:lnTo>
                    <a:pt x="32" y="752"/>
                  </a:lnTo>
                  <a:lnTo>
                    <a:pt x="20" y="740"/>
                  </a:lnTo>
                  <a:lnTo>
                    <a:pt x="9" y="724"/>
                  </a:lnTo>
                  <a:lnTo>
                    <a:pt x="3" y="708"/>
                  </a:lnTo>
                  <a:lnTo>
                    <a:pt x="0" y="689"/>
                  </a:lnTo>
                  <a:lnTo>
                    <a:pt x="2" y="671"/>
                  </a:lnTo>
                  <a:lnTo>
                    <a:pt x="7" y="654"/>
                  </a:lnTo>
                  <a:lnTo>
                    <a:pt x="17" y="638"/>
                  </a:lnTo>
                  <a:lnTo>
                    <a:pt x="460" y="34"/>
                  </a:lnTo>
                  <a:lnTo>
                    <a:pt x="473" y="20"/>
                  </a:lnTo>
                  <a:lnTo>
                    <a:pt x="489" y="9"/>
                  </a:lnTo>
                  <a:lnTo>
                    <a:pt x="507" y="3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15" name="Freeform 133"/>
            <p:cNvSpPr>
              <a:spLocks/>
            </p:cNvSpPr>
            <p:nvPr/>
          </p:nvSpPr>
          <p:spPr bwMode="auto">
            <a:xfrm>
              <a:off x="1758950" y="2332038"/>
              <a:ext cx="152400" cy="254000"/>
            </a:xfrm>
            <a:custGeom>
              <a:avLst/>
              <a:gdLst>
                <a:gd name="T0" fmla="*/ 526 w 1052"/>
                <a:gd name="T1" fmla="*/ 0 h 1761"/>
                <a:gd name="T2" fmla="*/ 546 w 1052"/>
                <a:gd name="T3" fmla="*/ 2 h 1761"/>
                <a:gd name="T4" fmla="*/ 564 w 1052"/>
                <a:gd name="T5" fmla="*/ 9 h 1761"/>
                <a:gd name="T6" fmla="*/ 580 w 1052"/>
                <a:gd name="T7" fmla="*/ 20 h 1761"/>
                <a:gd name="T8" fmla="*/ 594 w 1052"/>
                <a:gd name="T9" fmla="*/ 34 h 1761"/>
                <a:gd name="T10" fmla="*/ 1037 w 1052"/>
                <a:gd name="T11" fmla="*/ 638 h 1761"/>
                <a:gd name="T12" fmla="*/ 1046 w 1052"/>
                <a:gd name="T13" fmla="*/ 653 h 1761"/>
                <a:gd name="T14" fmla="*/ 1051 w 1052"/>
                <a:gd name="T15" fmla="*/ 671 h 1761"/>
                <a:gd name="T16" fmla="*/ 1052 w 1052"/>
                <a:gd name="T17" fmla="*/ 690 h 1761"/>
                <a:gd name="T18" fmla="*/ 1050 w 1052"/>
                <a:gd name="T19" fmla="*/ 707 h 1761"/>
                <a:gd name="T20" fmla="*/ 1043 w 1052"/>
                <a:gd name="T21" fmla="*/ 725 h 1761"/>
                <a:gd name="T22" fmla="*/ 1034 w 1052"/>
                <a:gd name="T23" fmla="*/ 739 h 1761"/>
                <a:gd name="T24" fmla="*/ 1020 w 1052"/>
                <a:gd name="T25" fmla="*/ 753 h 1761"/>
                <a:gd name="T26" fmla="*/ 1005 w 1052"/>
                <a:gd name="T27" fmla="*/ 762 h 1761"/>
                <a:gd name="T28" fmla="*/ 988 w 1052"/>
                <a:gd name="T29" fmla="*/ 767 h 1761"/>
                <a:gd name="T30" fmla="*/ 969 w 1052"/>
                <a:gd name="T31" fmla="*/ 770 h 1761"/>
                <a:gd name="T32" fmla="*/ 787 w 1052"/>
                <a:gd name="T33" fmla="*/ 770 h 1761"/>
                <a:gd name="T34" fmla="*/ 787 w 1052"/>
                <a:gd name="T35" fmla="*/ 1678 h 1761"/>
                <a:gd name="T36" fmla="*/ 784 w 1052"/>
                <a:gd name="T37" fmla="*/ 1701 h 1761"/>
                <a:gd name="T38" fmla="*/ 776 w 1052"/>
                <a:gd name="T39" fmla="*/ 1721 h 1761"/>
                <a:gd name="T40" fmla="*/ 762 w 1052"/>
                <a:gd name="T41" fmla="*/ 1738 h 1761"/>
                <a:gd name="T42" fmla="*/ 746 w 1052"/>
                <a:gd name="T43" fmla="*/ 1750 h 1761"/>
                <a:gd name="T44" fmla="*/ 726 w 1052"/>
                <a:gd name="T45" fmla="*/ 1758 h 1761"/>
                <a:gd name="T46" fmla="*/ 704 w 1052"/>
                <a:gd name="T47" fmla="*/ 1761 h 1761"/>
                <a:gd name="T48" fmla="*/ 348 w 1052"/>
                <a:gd name="T49" fmla="*/ 1761 h 1761"/>
                <a:gd name="T50" fmla="*/ 327 w 1052"/>
                <a:gd name="T51" fmla="*/ 1758 h 1761"/>
                <a:gd name="T52" fmla="*/ 307 w 1052"/>
                <a:gd name="T53" fmla="*/ 1750 h 1761"/>
                <a:gd name="T54" fmla="*/ 290 w 1052"/>
                <a:gd name="T55" fmla="*/ 1738 h 1761"/>
                <a:gd name="T56" fmla="*/ 277 w 1052"/>
                <a:gd name="T57" fmla="*/ 1721 h 1761"/>
                <a:gd name="T58" fmla="*/ 268 w 1052"/>
                <a:gd name="T59" fmla="*/ 1701 h 1761"/>
                <a:gd name="T60" fmla="*/ 265 w 1052"/>
                <a:gd name="T61" fmla="*/ 1678 h 1761"/>
                <a:gd name="T62" fmla="*/ 265 w 1052"/>
                <a:gd name="T63" fmla="*/ 770 h 1761"/>
                <a:gd name="T64" fmla="*/ 83 w 1052"/>
                <a:gd name="T65" fmla="*/ 770 h 1761"/>
                <a:gd name="T66" fmla="*/ 64 w 1052"/>
                <a:gd name="T67" fmla="*/ 767 h 1761"/>
                <a:gd name="T68" fmla="*/ 48 w 1052"/>
                <a:gd name="T69" fmla="*/ 762 h 1761"/>
                <a:gd name="T70" fmla="*/ 32 w 1052"/>
                <a:gd name="T71" fmla="*/ 753 h 1761"/>
                <a:gd name="T72" fmla="*/ 19 w 1052"/>
                <a:gd name="T73" fmla="*/ 739 h 1761"/>
                <a:gd name="T74" fmla="*/ 9 w 1052"/>
                <a:gd name="T75" fmla="*/ 725 h 1761"/>
                <a:gd name="T76" fmla="*/ 2 w 1052"/>
                <a:gd name="T77" fmla="*/ 707 h 1761"/>
                <a:gd name="T78" fmla="*/ 0 w 1052"/>
                <a:gd name="T79" fmla="*/ 690 h 1761"/>
                <a:gd name="T80" fmla="*/ 1 w 1052"/>
                <a:gd name="T81" fmla="*/ 671 h 1761"/>
                <a:gd name="T82" fmla="*/ 7 w 1052"/>
                <a:gd name="T83" fmla="*/ 653 h 1761"/>
                <a:gd name="T84" fmla="*/ 16 w 1052"/>
                <a:gd name="T85" fmla="*/ 638 h 1761"/>
                <a:gd name="T86" fmla="*/ 459 w 1052"/>
                <a:gd name="T87" fmla="*/ 34 h 1761"/>
                <a:gd name="T88" fmla="*/ 472 w 1052"/>
                <a:gd name="T89" fmla="*/ 20 h 1761"/>
                <a:gd name="T90" fmla="*/ 489 w 1052"/>
                <a:gd name="T91" fmla="*/ 9 h 1761"/>
                <a:gd name="T92" fmla="*/ 506 w 1052"/>
                <a:gd name="T93" fmla="*/ 2 h 1761"/>
                <a:gd name="T94" fmla="*/ 526 w 1052"/>
                <a:gd name="T95" fmla="*/ 0 h 1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2" h="1761">
                  <a:moveTo>
                    <a:pt x="526" y="0"/>
                  </a:moveTo>
                  <a:lnTo>
                    <a:pt x="546" y="2"/>
                  </a:lnTo>
                  <a:lnTo>
                    <a:pt x="564" y="9"/>
                  </a:lnTo>
                  <a:lnTo>
                    <a:pt x="580" y="20"/>
                  </a:lnTo>
                  <a:lnTo>
                    <a:pt x="594" y="34"/>
                  </a:lnTo>
                  <a:lnTo>
                    <a:pt x="1037" y="638"/>
                  </a:lnTo>
                  <a:lnTo>
                    <a:pt x="1046" y="653"/>
                  </a:lnTo>
                  <a:lnTo>
                    <a:pt x="1051" y="671"/>
                  </a:lnTo>
                  <a:lnTo>
                    <a:pt x="1052" y="690"/>
                  </a:lnTo>
                  <a:lnTo>
                    <a:pt x="1050" y="707"/>
                  </a:lnTo>
                  <a:lnTo>
                    <a:pt x="1043" y="725"/>
                  </a:lnTo>
                  <a:lnTo>
                    <a:pt x="1034" y="739"/>
                  </a:lnTo>
                  <a:lnTo>
                    <a:pt x="1020" y="753"/>
                  </a:lnTo>
                  <a:lnTo>
                    <a:pt x="1005" y="762"/>
                  </a:lnTo>
                  <a:lnTo>
                    <a:pt x="988" y="767"/>
                  </a:lnTo>
                  <a:lnTo>
                    <a:pt x="969" y="770"/>
                  </a:lnTo>
                  <a:lnTo>
                    <a:pt x="787" y="770"/>
                  </a:lnTo>
                  <a:lnTo>
                    <a:pt x="787" y="1678"/>
                  </a:lnTo>
                  <a:lnTo>
                    <a:pt x="784" y="1701"/>
                  </a:lnTo>
                  <a:lnTo>
                    <a:pt x="776" y="1721"/>
                  </a:lnTo>
                  <a:lnTo>
                    <a:pt x="762" y="1738"/>
                  </a:lnTo>
                  <a:lnTo>
                    <a:pt x="746" y="1750"/>
                  </a:lnTo>
                  <a:lnTo>
                    <a:pt x="726" y="1758"/>
                  </a:lnTo>
                  <a:lnTo>
                    <a:pt x="704" y="1761"/>
                  </a:lnTo>
                  <a:lnTo>
                    <a:pt x="348" y="1761"/>
                  </a:lnTo>
                  <a:lnTo>
                    <a:pt x="327" y="1758"/>
                  </a:lnTo>
                  <a:lnTo>
                    <a:pt x="307" y="1750"/>
                  </a:lnTo>
                  <a:lnTo>
                    <a:pt x="290" y="1738"/>
                  </a:lnTo>
                  <a:lnTo>
                    <a:pt x="277" y="1721"/>
                  </a:lnTo>
                  <a:lnTo>
                    <a:pt x="268" y="1701"/>
                  </a:lnTo>
                  <a:lnTo>
                    <a:pt x="265" y="1678"/>
                  </a:lnTo>
                  <a:lnTo>
                    <a:pt x="265" y="770"/>
                  </a:lnTo>
                  <a:lnTo>
                    <a:pt x="83" y="770"/>
                  </a:lnTo>
                  <a:lnTo>
                    <a:pt x="64" y="767"/>
                  </a:lnTo>
                  <a:lnTo>
                    <a:pt x="48" y="762"/>
                  </a:lnTo>
                  <a:lnTo>
                    <a:pt x="32" y="753"/>
                  </a:lnTo>
                  <a:lnTo>
                    <a:pt x="19" y="739"/>
                  </a:lnTo>
                  <a:lnTo>
                    <a:pt x="9" y="725"/>
                  </a:lnTo>
                  <a:lnTo>
                    <a:pt x="2" y="707"/>
                  </a:lnTo>
                  <a:lnTo>
                    <a:pt x="0" y="690"/>
                  </a:lnTo>
                  <a:lnTo>
                    <a:pt x="1" y="671"/>
                  </a:lnTo>
                  <a:lnTo>
                    <a:pt x="7" y="653"/>
                  </a:lnTo>
                  <a:lnTo>
                    <a:pt x="16" y="638"/>
                  </a:lnTo>
                  <a:lnTo>
                    <a:pt x="459" y="34"/>
                  </a:lnTo>
                  <a:lnTo>
                    <a:pt x="472" y="20"/>
                  </a:lnTo>
                  <a:lnTo>
                    <a:pt x="489" y="9"/>
                  </a:lnTo>
                  <a:lnTo>
                    <a:pt x="506" y="2"/>
                  </a:lnTo>
                  <a:lnTo>
                    <a:pt x="5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16" name="Freeform 134"/>
            <p:cNvSpPr>
              <a:spLocks/>
            </p:cNvSpPr>
            <p:nvPr/>
          </p:nvSpPr>
          <p:spPr bwMode="auto">
            <a:xfrm>
              <a:off x="2109788" y="2132013"/>
              <a:ext cx="106363" cy="106363"/>
            </a:xfrm>
            <a:custGeom>
              <a:avLst/>
              <a:gdLst>
                <a:gd name="T0" fmla="*/ 367 w 735"/>
                <a:gd name="T1" fmla="*/ 0 h 735"/>
                <a:gd name="T2" fmla="*/ 413 w 735"/>
                <a:gd name="T3" fmla="*/ 3 h 735"/>
                <a:gd name="T4" fmla="*/ 457 w 735"/>
                <a:gd name="T5" fmla="*/ 12 h 735"/>
                <a:gd name="T6" fmla="*/ 500 w 735"/>
                <a:gd name="T7" fmla="*/ 25 h 735"/>
                <a:gd name="T8" fmla="*/ 539 w 735"/>
                <a:gd name="T9" fmla="*/ 43 h 735"/>
                <a:gd name="T10" fmla="*/ 577 w 735"/>
                <a:gd name="T11" fmla="*/ 66 h 735"/>
                <a:gd name="T12" fmla="*/ 611 w 735"/>
                <a:gd name="T13" fmla="*/ 93 h 735"/>
                <a:gd name="T14" fmla="*/ 641 w 735"/>
                <a:gd name="T15" fmla="*/ 124 h 735"/>
                <a:gd name="T16" fmla="*/ 668 w 735"/>
                <a:gd name="T17" fmla="*/ 157 h 735"/>
                <a:gd name="T18" fmla="*/ 691 w 735"/>
                <a:gd name="T19" fmla="*/ 195 h 735"/>
                <a:gd name="T20" fmla="*/ 710 w 735"/>
                <a:gd name="T21" fmla="*/ 235 h 735"/>
                <a:gd name="T22" fmla="*/ 723 w 735"/>
                <a:gd name="T23" fmla="*/ 277 h 735"/>
                <a:gd name="T24" fmla="*/ 732 w 735"/>
                <a:gd name="T25" fmla="*/ 321 h 735"/>
                <a:gd name="T26" fmla="*/ 735 w 735"/>
                <a:gd name="T27" fmla="*/ 367 h 735"/>
                <a:gd name="T28" fmla="*/ 732 w 735"/>
                <a:gd name="T29" fmla="*/ 413 h 735"/>
                <a:gd name="T30" fmla="*/ 723 w 735"/>
                <a:gd name="T31" fmla="*/ 457 h 735"/>
                <a:gd name="T32" fmla="*/ 710 w 735"/>
                <a:gd name="T33" fmla="*/ 500 h 735"/>
                <a:gd name="T34" fmla="*/ 691 w 735"/>
                <a:gd name="T35" fmla="*/ 539 h 735"/>
                <a:gd name="T36" fmla="*/ 668 w 735"/>
                <a:gd name="T37" fmla="*/ 577 h 735"/>
                <a:gd name="T38" fmla="*/ 641 w 735"/>
                <a:gd name="T39" fmla="*/ 611 h 735"/>
                <a:gd name="T40" fmla="*/ 611 w 735"/>
                <a:gd name="T41" fmla="*/ 641 h 735"/>
                <a:gd name="T42" fmla="*/ 577 w 735"/>
                <a:gd name="T43" fmla="*/ 668 h 735"/>
                <a:gd name="T44" fmla="*/ 539 w 735"/>
                <a:gd name="T45" fmla="*/ 691 h 735"/>
                <a:gd name="T46" fmla="*/ 500 w 735"/>
                <a:gd name="T47" fmla="*/ 710 h 735"/>
                <a:gd name="T48" fmla="*/ 457 w 735"/>
                <a:gd name="T49" fmla="*/ 723 h 735"/>
                <a:gd name="T50" fmla="*/ 413 w 735"/>
                <a:gd name="T51" fmla="*/ 732 h 735"/>
                <a:gd name="T52" fmla="*/ 367 w 735"/>
                <a:gd name="T53" fmla="*/ 735 h 735"/>
                <a:gd name="T54" fmla="*/ 321 w 735"/>
                <a:gd name="T55" fmla="*/ 732 h 735"/>
                <a:gd name="T56" fmla="*/ 276 w 735"/>
                <a:gd name="T57" fmla="*/ 723 h 735"/>
                <a:gd name="T58" fmla="*/ 235 w 735"/>
                <a:gd name="T59" fmla="*/ 710 h 735"/>
                <a:gd name="T60" fmla="*/ 194 w 735"/>
                <a:gd name="T61" fmla="*/ 691 h 735"/>
                <a:gd name="T62" fmla="*/ 158 w 735"/>
                <a:gd name="T63" fmla="*/ 668 h 735"/>
                <a:gd name="T64" fmla="*/ 123 w 735"/>
                <a:gd name="T65" fmla="*/ 641 h 735"/>
                <a:gd name="T66" fmla="*/ 92 w 735"/>
                <a:gd name="T67" fmla="*/ 611 h 735"/>
                <a:gd name="T68" fmla="*/ 65 w 735"/>
                <a:gd name="T69" fmla="*/ 577 h 735"/>
                <a:gd name="T70" fmla="*/ 42 w 735"/>
                <a:gd name="T71" fmla="*/ 539 h 735"/>
                <a:gd name="T72" fmla="*/ 25 w 735"/>
                <a:gd name="T73" fmla="*/ 500 h 735"/>
                <a:gd name="T74" fmla="*/ 11 w 735"/>
                <a:gd name="T75" fmla="*/ 457 h 735"/>
                <a:gd name="T76" fmla="*/ 3 w 735"/>
                <a:gd name="T77" fmla="*/ 413 h 735"/>
                <a:gd name="T78" fmla="*/ 0 w 735"/>
                <a:gd name="T79" fmla="*/ 367 h 735"/>
                <a:gd name="T80" fmla="*/ 3 w 735"/>
                <a:gd name="T81" fmla="*/ 321 h 735"/>
                <a:gd name="T82" fmla="*/ 11 w 735"/>
                <a:gd name="T83" fmla="*/ 277 h 735"/>
                <a:gd name="T84" fmla="*/ 25 w 735"/>
                <a:gd name="T85" fmla="*/ 235 h 735"/>
                <a:gd name="T86" fmla="*/ 42 w 735"/>
                <a:gd name="T87" fmla="*/ 195 h 735"/>
                <a:gd name="T88" fmla="*/ 65 w 735"/>
                <a:gd name="T89" fmla="*/ 157 h 735"/>
                <a:gd name="T90" fmla="*/ 92 w 735"/>
                <a:gd name="T91" fmla="*/ 124 h 735"/>
                <a:gd name="T92" fmla="*/ 123 w 735"/>
                <a:gd name="T93" fmla="*/ 93 h 735"/>
                <a:gd name="T94" fmla="*/ 158 w 735"/>
                <a:gd name="T95" fmla="*/ 66 h 735"/>
                <a:gd name="T96" fmla="*/ 194 w 735"/>
                <a:gd name="T97" fmla="*/ 43 h 735"/>
                <a:gd name="T98" fmla="*/ 235 w 735"/>
                <a:gd name="T99" fmla="*/ 25 h 735"/>
                <a:gd name="T100" fmla="*/ 276 w 735"/>
                <a:gd name="T101" fmla="*/ 12 h 735"/>
                <a:gd name="T102" fmla="*/ 321 w 735"/>
                <a:gd name="T103" fmla="*/ 3 h 735"/>
                <a:gd name="T104" fmla="*/ 367 w 735"/>
                <a:gd name="T105" fmla="*/ 0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5" h="735">
                  <a:moveTo>
                    <a:pt x="367" y="0"/>
                  </a:moveTo>
                  <a:lnTo>
                    <a:pt x="413" y="3"/>
                  </a:lnTo>
                  <a:lnTo>
                    <a:pt x="457" y="12"/>
                  </a:lnTo>
                  <a:lnTo>
                    <a:pt x="500" y="25"/>
                  </a:lnTo>
                  <a:lnTo>
                    <a:pt x="539" y="43"/>
                  </a:lnTo>
                  <a:lnTo>
                    <a:pt x="577" y="66"/>
                  </a:lnTo>
                  <a:lnTo>
                    <a:pt x="611" y="93"/>
                  </a:lnTo>
                  <a:lnTo>
                    <a:pt x="641" y="124"/>
                  </a:lnTo>
                  <a:lnTo>
                    <a:pt x="668" y="157"/>
                  </a:lnTo>
                  <a:lnTo>
                    <a:pt x="691" y="195"/>
                  </a:lnTo>
                  <a:lnTo>
                    <a:pt x="710" y="235"/>
                  </a:lnTo>
                  <a:lnTo>
                    <a:pt x="723" y="277"/>
                  </a:lnTo>
                  <a:lnTo>
                    <a:pt x="732" y="321"/>
                  </a:lnTo>
                  <a:lnTo>
                    <a:pt x="735" y="367"/>
                  </a:lnTo>
                  <a:lnTo>
                    <a:pt x="732" y="413"/>
                  </a:lnTo>
                  <a:lnTo>
                    <a:pt x="723" y="457"/>
                  </a:lnTo>
                  <a:lnTo>
                    <a:pt x="710" y="500"/>
                  </a:lnTo>
                  <a:lnTo>
                    <a:pt x="691" y="539"/>
                  </a:lnTo>
                  <a:lnTo>
                    <a:pt x="668" y="577"/>
                  </a:lnTo>
                  <a:lnTo>
                    <a:pt x="641" y="611"/>
                  </a:lnTo>
                  <a:lnTo>
                    <a:pt x="611" y="641"/>
                  </a:lnTo>
                  <a:lnTo>
                    <a:pt x="577" y="668"/>
                  </a:lnTo>
                  <a:lnTo>
                    <a:pt x="539" y="691"/>
                  </a:lnTo>
                  <a:lnTo>
                    <a:pt x="500" y="710"/>
                  </a:lnTo>
                  <a:lnTo>
                    <a:pt x="457" y="723"/>
                  </a:lnTo>
                  <a:lnTo>
                    <a:pt x="413" y="732"/>
                  </a:lnTo>
                  <a:lnTo>
                    <a:pt x="367" y="735"/>
                  </a:lnTo>
                  <a:lnTo>
                    <a:pt x="321" y="732"/>
                  </a:lnTo>
                  <a:lnTo>
                    <a:pt x="276" y="723"/>
                  </a:lnTo>
                  <a:lnTo>
                    <a:pt x="235" y="710"/>
                  </a:lnTo>
                  <a:lnTo>
                    <a:pt x="194" y="691"/>
                  </a:lnTo>
                  <a:lnTo>
                    <a:pt x="158" y="668"/>
                  </a:lnTo>
                  <a:lnTo>
                    <a:pt x="123" y="641"/>
                  </a:lnTo>
                  <a:lnTo>
                    <a:pt x="92" y="611"/>
                  </a:lnTo>
                  <a:lnTo>
                    <a:pt x="65" y="577"/>
                  </a:lnTo>
                  <a:lnTo>
                    <a:pt x="42" y="539"/>
                  </a:lnTo>
                  <a:lnTo>
                    <a:pt x="25" y="500"/>
                  </a:lnTo>
                  <a:lnTo>
                    <a:pt x="11" y="457"/>
                  </a:lnTo>
                  <a:lnTo>
                    <a:pt x="3" y="413"/>
                  </a:lnTo>
                  <a:lnTo>
                    <a:pt x="0" y="367"/>
                  </a:lnTo>
                  <a:lnTo>
                    <a:pt x="3" y="321"/>
                  </a:lnTo>
                  <a:lnTo>
                    <a:pt x="11" y="277"/>
                  </a:lnTo>
                  <a:lnTo>
                    <a:pt x="25" y="235"/>
                  </a:lnTo>
                  <a:lnTo>
                    <a:pt x="42" y="195"/>
                  </a:lnTo>
                  <a:lnTo>
                    <a:pt x="65" y="157"/>
                  </a:lnTo>
                  <a:lnTo>
                    <a:pt x="92" y="124"/>
                  </a:lnTo>
                  <a:lnTo>
                    <a:pt x="123" y="93"/>
                  </a:lnTo>
                  <a:lnTo>
                    <a:pt x="158" y="66"/>
                  </a:lnTo>
                  <a:lnTo>
                    <a:pt x="194" y="43"/>
                  </a:lnTo>
                  <a:lnTo>
                    <a:pt x="235" y="25"/>
                  </a:lnTo>
                  <a:lnTo>
                    <a:pt x="276" y="12"/>
                  </a:lnTo>
                  <a:lnTo>
                    <a:pt x="321" y="3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17" name="Freeform 135"/>
            <p:cNvSpPr>
              <a:spLocks/>
            </p:cNvSpPr>
            <p:nvPr/>
          </p:nvSpPr>
          <p:spPr bwMode="auto">
            <a:xfrm>
              <a:off x="2073275" y="2259013"/>
              <a:ext cx="179388" cy="327025"/>
            </a:xfrm>
            <a:custGeom>
              <a:avLst/>
              <a:gdLst>
                <a:gd name="T0" fmla="*/ 347 w 1252"/>
                <a:gd name="T1" fmla="*/ 2 h 2266"/>
                <a:gd name="T2" fmla="*/ 364 w 1252"/>
                <a:gd name="T3" fmla="*/ 13 h 2266"/>
                <a:gd name="T4" fmla="*/ 588 w 1252"/>
                <a:gd name="T5" fmla="*/ 626 h 2266"/>
                <a:gd name="T6" fmla="*/ 604 w 1252"/>
                <a:gd name="T7" fmla="*/ 645 h 2266"/>
                <a:gd name="T8" fmla="*/ 626 w 1252"/>
                <a:gd name="T9" fmla="*/ 652 h 2266"/>
                <a:gd name="T10" fmla="*/ 649 w 1252"/>
                <a:gd name="T11" fmla="*/ 645 h 2266"/>
                <a:gd name="T12" fmla="*/ 663 w 1252"/>
                <a:gd name="T13" fmla="*/ 626 h 2266"/>
                <a:gd name="T14" fmla="*/ 890 w 1252"/>
                <a:gd name="T15" fmla="*/ 10 h 2266"/>
                <a:gd name="T16" fmla="*/ 912 w 1252"/>
                <a:gd name="T17" fmla="*/ 0 h 2266"/>
                <a:gd name="T18" fmla="*/ 1029 w 1252"/>
                <a:gd name="T19" fmla="*/ 34 h 2266"/>
                <a:gd name="T20" fmla="*/ 1068 w 1252"/>
                <a:gd name="T21" fmla="*/ 50 h 2266"/>
                <a:gd name="T22" fmla="*/ 1136 w 1252"/>
                <a:gd name="T23" fmla="*/ 94 h 2266"/>
                <a:gd name="T24" fmla="*/ 1190 w 1252"/>
                <a:gd name="T25" fmla="*/ 152 h 2266"/>
                <a:gd name="T26" fmla="*/ 1229 w 1252"/>
                <a:gd name="T27" fmla="*/ 221 h 2266"/>
                <a:gd name="T28" fmla="*/ 1250 w 1252"/>
                <a:gd name="T29" fmla="*/ 299 h 2266"/>
                <a:gd name="T30" fmla="*/ 1252 w 1252"/>
                <a:gd name="T31" fmla="*/ 982 h 2266"/>
                <a:gd name="T32" fmla="*/ 1247 w 1252"/>
                <a:gd name="T33" fmla="*/ 999 h 2266"/>
                <a:gd name="T34" fmla="*/ 1017 w 1252"/>
                <a:gd name="T35" fmla="*/ 2234 h 2266"/>
                <a:gd name="T36" fmla="*/ 1007 w 1252"/>
                <a:gd name="T37" fmla="*/ 2257 h 2266"/>
                <a:gd name="T38" fmla="*/ 984 w 1252"/>
                <a:gd name="T39" fmla="*/ 2266 h 2266"/>
                <a:gd name="T40" fmla="*/ 255 w 1252"/>
                <a:gd name="T41" fmla="*/ 2264 h 2266"/>
                <a:gd name="T42" fmla="*/ 238 w 1252"/>
                <a:gd name="T43" fmla="*/ 2247 h 2266"/>
                <a:gd name="T44" fmla="*/ 235 w 1252"/>
                <a:gd name="T45" fmla="*/ 1349 h 2266"/>
                <a:gd name="T46" fmla="*/ 1 w 1252"/>
                <a:gd name="T47" fmla="*/ 991 h 2266"/>
                <a:gd name="T48" fmla="*/ 0 w 1252"/>
                <a:gd name="T49" fmla="*/ 343 h 2266"/>
                <a:gd name="T50" fmla="*/ 10 w 1252"/>
                <a:gd name="T51" fmla="*/ 261 h 2266"/>
                <a:gd name="T52" fmla="*/ 40 w 1252"/>
                <a:gd name="T53" fmla="*/ 186 h 2266"/>
                <a:gd name="T54" fmla="*/ 87 w 1252"/>
                <a:gd name="T55" fmla="*/ 122 h 2266"/>
                <a:gd name="T56" fmla="*/ 148 w 1252"/>
                <a:gd name="T57" fmla="*/ 70 h 2266"/>
                <a:gd name="T58" fmla="*/ 223 w 1252"/>
                <a:gd name="T59" fmla="*/ 34 h 2266"/>
                <a:gd name="T60" fmla="*/ 233 w 1252"/>
                <a:gd name="T61" fmla="*/ 31 h 2266"/>
                <a:gd name="T62" fmla="*/ 256 w 1252"/>
                <a:gd name="T63" fmla="*/ 24 h 2266"/>
                <a:gd name="T64" fmla="*/ 287 w 1252"/>
                <a:gd name="T65" fmla="*/ 15 h 2266"/>
                <a:gd name="T66" fmla="*/ 315 w 1252"/>
                <a:gd name="T67" fmla="*/ 6 h 2266"/>
                <a:gd name="T68" fmla="*/ 334 w 1252"/>
                <a:gd name="T69" fmla="*/ 1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2" h="2266">
                  <a:moveTo>
                    <a:pt x="338" y="0"/>
                  </a:moveTo>
                  <a:lnTo>
                    <a:pt x="347" y="2"/>
                  </a:lnTo>
                  <a:lnTo>
                    <a:pt x="356" y="6"/>
                  </a:lnTo>
                  <a:lnTo>
                    <a:pt x="364" y="13"/>
                  </a:lnTo>
                  <a:lnTo>
                    <a:pt x="368" y="22"/>
                  </a:lnTo>
                  <a:lnTo>
                    <a:pt x="588" y="626"/>
                  </a:lnTo>
                  <a:lnTo>
                    <a:pt x="594" y="638"/>
                  </a:lnTo>
                  <a:lnTo>
                    <a:pt x="604" y="645"/>
                  </a:lnTo>
                  <a:lnTo>
                    <a:pt x="614" y="650"/>
                  </a:lnTo>
                  <a:lnTo>
                    <a:pt x="626" y="652"/>
                  </a:lnTo>
                  <a:lnTo>
                    <a:pt x="637" y="650"/>
                  </a:lnTo>
                  <a:lnTo>
                    <a:pt x="649" y="645"/>
                  </a:lnTo>
                  <a:lnTo>
                    <a:pt x="657" y="638"/>
                  </a:lnTo>
                  <a:lnTo>
                    <a:pt x="663" y="626"/>
                  </a:lnTo>
                  <a:lnTo>
                    <a:pt x="884" y="22"/>
                  </a:lnTo>
                  <a:lnTo>
                    <a:pt x="890" y="10"/>
                  </a:lnTo>
                  <a:lnTo>
                    <a:pt x="900" y="3"/>
                  </a:lnTo>
                  <a:lnTo>
                    <a:pt x="912" y="0"/>
                  </a:lnTo>
                  <a:lnTo>
                    <a:pt x="924" y="2"/>
                  </a:lnTo>
                  <a:lnTo>
                    <a:pt x="1029" y="34"/>
                  </a:lnTo>
                  <a:lnTo>
                    <a:pt x="1029" y="34"/>
                  </a:lnTo>
                  <a:lnTo>
                    <a:pt x="1068" y="50"/>
                  </a:lnTo>
                  <a:lnTo>
                    <a:pt x="1104" y="70"/>
                  </a:lnTo>
                  <a:lnTo>
                    <a:pt x="1136" y="94"/>
                  </a:lnTo>
                  <a:lnTo>
                    <a:pt x="1165" y="121"/>
                  </a:lnTo>
                  <a:lnTo>
                    <a:pt x="1190" y="152"/>
                  </a:lnTo>
                  <a:lnTo>
                    <a:pt x="1212" y="185"/>
                  </a:lnTo>
                  <a:lnTo>
                    <a:pt x="1229" y="221"/>
                  </a:lnTo>
                  <a:lnTo>
                    <a:pt x="1241" y="260"/>
                  </a:lnTo>
                  <a:lnTo>
                    <a:pt x="1250" y="299"/>
                  </a:lnTo>
                  <a:lnTo>
                    <a:pt x="1252" y="341"/>
                  </a:lnTo>
                  <a:lnTo>
                    <a:pt x="1252" y="982"/>
                  </a:lnTo>
                  <a:lnTo>
                    <a:pt x="1251" y="991"/>
                  </a:lnTo>
                  <a:lnTo>
                    <a:pt x="1247" y="999"/>
                  </a:lnTo>
                  <a:lnTo>
                    <a:pt x="1017" y="1349"/>
                  </a:lnTo>
                  <a:lnTo>
                    <a:pt x="1017" y="2234"/>
                  </a:lnTo>
                  <a:lnTo>
                    <a:pt x="1015" y="2247"/>
                  </a:lnTo>
                  <a:lnTo>
                    <a:pt x="1007" y="2257"/>
                  </a:lnTo>
                  <a:lnTo>
                    <a:pt x="997" y="2264"/>
                  </a:lnTo>
                  <a:lnTo>
                    <a:pt x="984" y="2266"/>
                  </a:lnTo>
                  <a:lnTo>
                    <a:pt x="268" y="2266"/>
                  </a:lnTo>
                  <a:lnTo>
                    <a:pt x="255" y="2264"/>
                  </a:lnTo>
                  <a:lnTo>
                    <a:pt x="245" y="2257"/>
                  </a:lnTo>
                  <a:lnTo>
                    <a:pt x="238" y="2247"/>
                  </a:lnTo>
                  <a:lnTo>
                    <a:pt x="235" y="2234"/>
                  </a:lnTo>
                  <a:lnTo>
                    <a:pt x="235" y="1349"/>
                  </a:lnTo>
                  <a:lnTo>
                    <a:pt x="5" y="999"/>
                  </a:lnTo>
                  <a:lnTo>
                    <a:pt x="1" y="991"/>
                  </a:lnTo>
                  <a:lnTo>
                    <a:pt x="0" y="982"/>
                  </a:lnTo>
                  <a:lnTo>
                    <a:pt x="0" y="343"/>
                  </a:lnTo>
                  <a:lnTo>
                    <a:pt x="3" y="301"/>
                  </a:lnTo>
                  <a:lnTo>
                    <a:pt x="10" y="261"/>
                  </a:lnTo>
                  <a:lnTo>
                    <a:pt x="22" y="222"/>
                  </a:lnTo>
                  <a:lnTo>
                    <a:pt x="40" y="186"/>
                  </a:lnTo>
                  <a:lnTo>
                    <a:pt x="61" y="153"/>
                  </a:lnTo>
                  <a:lnTo>
                    <a:pt x="87" y="122"/>
                  </a:lnTo>
                  <a:lnTo>
                    <a:pt x="116" y="94"/>
                  </a:lnTo>
                  <a:lnTo>
                    <a:pt x="148" y="70"/>
                  </a:lnTo>
                  <a:lnTo>
                    <a:pt x="185" y="50"/>
                  </a:lnTo>
                  <a:lnTo>
                    <a:pt x="223" y="34"/>
                  </a:lnTo>
                  <a:lnTo>
                    <a:pt x="225" y="33"/>
                  </a:lnTo>
                  <a:lnTo>
                    <a:pt x="233" y="31"/>
                  </a:lnTo>
                  <a:lnTo>
                    <a:pt x="244" y="28"/>
                  </a:lnTo>
                  <a:lnTo>
                    <a:pt x="256" y="24"/>
                  </a:lnTo>
                  <a:lnTo>
                    <a:pt x="271" y="20"/>
                  </a:lnTo>
                  <a:lnTo>
                    <a:pt x="287" y="15"/>
                  </a:lnTo>
                  <a:lnTo>
                    <a:pt x="301" y="10"/>
                  </a:lnTo>
                  <a:lnTo>
                    <a:pt x="315" y="6"/>
                  </a:lnTo>
                  <a:lnTo>
                    <a:pt x="326" y="3"/>
                  </a:lnTo>
                  <a:lnTo>
                    <a:pt x="334" y="1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18" name="Freeform 136"/>
            <p:cNvSpPr>
              <a:spLocks/>
            </p:cNvSpPr>
            <p:nvPr/>
          </p:nvSpPr>
          <p:spPr bwMode="auto">
            <a:xfrm>
              <a:off x="2147888" y="2252663"/>
              <a:ext cx="30163" cy="80963"/>
            </a:xfrm>
            <a:custGeom>
              <a:avLst/>
              <a:gdLst>
                <a:gd name="T0" fmla="*/ 55 w 219"/>
                <a:gd name="T1" fmla="*/ 0 h 560"/>
                <a:gd name="T2" fmla="*/ 166 w 219"/>
                <a:gd name="T3" fmla="*/ 0 h 560"/>
                <a:gd name="T4" fmla="*/ 180 w 219"/>
                <a:gd name="T5" fmla="*/ 3 h 560"/>
                <a:gd name="T6" fmla="*/ 194 w 219"/>
                <a:gd name="T7" fmla="*/ 8 h 560"/>
                <a:gd name="T8" fmla="*/ 205 w 219"/>
                <a:gd name="T9" fmla="*/ 17 h 560"/>
                <a:gd name="T10" fmla="*/ 215 w 219"/>
                <a:gd name="T11" fmla="*/ 31 h 560"/>
                <a:gd name="T12" fmla="*/ 219 w 219"/>
                <a:gd name="T13" fmla="*/ 46 h 560"/>
                <a:gd name="T14" fmla="*/ 219 w 219"/>
                <a:gd name="T15" fmla="*/ 63 h 560"/>
                <a:gd name="T16" fmla="*/ 213 w 219"/>
                <a:gd name="T17" fmla="*/ 78 h 560"/>
                <a:gd name="T18" fmla="*/ 153 w 219"/>
                <a:gd name="T19" fmla="*/ 168 h 560"/>
                <a:gd name="T20" fmla="*/ 180 w 219"/>
                <a:gd name="T21" fmla="*/ 404 h 560"/>
                <a:gd name="T22" fmla="*/ 125 w 219"/>
                <a:gd name="T23" fmla="*/ 550 h 560"/>
                <a:gd name="T24" fmla="*/ 121 w 219"/>
                <a:gd name="T25" fmla="*/ 557 h 560"/>
                <a:gd name="T26" fmla="*/ 114 w 219"/>
                <a:gd name="T27" fmla="*/ 560 h 560"/>
                <a:gd name="T28" fmla="*/ 106 w 219"/>
                <a:gd name="T29" fmla="*/ 560 h 560"/>
                <a:gd name="T30" fmla="*/ 99 w 219"/>
                <a:gd name="T31" fmla="*/ 557 h 560"/>
                <a:gd name="T32" fmla="*/ 94 w 219"/>
                <a:gd name="T33" fmla="*/ 550 h 560"/>
                <a:gd name="T34" fmla="*/ 39 w 219"/>
                <a:gd name="T35" fmla="*/ 404 h 560"/>
                <a:gd name="T36" fmla="*/ 67 w 219"/>
                <a:gd name="T37" fmla="*/ 168 h 560"/>
                <a:gd name="T38" fmla="*/ 8 w 219"/>
                <a:gd name="T39" fmla="*/ 78 h 560"/>
                <a:gd name="T40" fmla="*/ 2 w 219"/>
                <a:gd name="T41" fmla="*/ 63 h 560"/>
                <a:gd name="T42" fmla="*/ 0 w 219"/>
                <a:gd name="T43" fmla="*/ 46 h 560"/>
                <a:gd name="T44" fmla="*/ 5 w 219"/>
                <a:gd name="T45" fmla="*/ 31 h 560"/>
                <a:gd name="T46" fmla="*/ 14 w 219"/>
                <a:gd name="T47" fmla="*/ 17 h 560"/>
                <a:gd name="T48" fmla="*/ 25 w 219"/>
                <a:gd name="T49" fmla="*/ 8 h 560"/>
                <a:gd name="T50" fmla="*/ 39 w 219"/>
                <a:gd name="T51" fmla="*/ 3 h 560"/>
                <a:gd name="T52" fmla="*/ 55 w 219"/>
                <a:gd name="T53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9" h="560">
                  <a:moveTo>
                    <a:pt x="55" y="0"/>
                  </a:moveTo>
                  <a:lnTo>
                    <a:pt x="166" y="0"/>
                  </a:lnTo>
                  <a:lnTo>
                    <a:pt x="180" y="3"/>
                  </a:lnTo>
                  <a:lnTo>
                    <a:pt x="194" y="8"/>
                  </a:lnTo>
                  <a:lnTo>
                    <a:pt x="205" y="17"/>
                  </a:lnTo>
                  <a:lnTo>
                    <a:pt x="215" y="31"/>
                  </a:lnTo>
                  <a:lnTo>
                    <a:pt x="219" y="46"/>
                  </a:lnTo>
                  <a:lnTo>
                    <a:pt x="219" y="63"/>
                  </a:lnTo>
                  <a:lnTo>
                    <a:pt x="213" y="78"/>
                  </a:lnTo>
                  <a:lnTo>
                    <a:pt x="153" y="168"/>
                  </a:lnTo>
                  <a:lnTo>
                    <a:pt x="180" y="404"/>
                  </a:lnTo>
                  <a:lnTo>
                    <a:pt x="125" y="550"/>
                  </a:lnTo>
                  <a:lnTo>
                    <a:pt x="121" y="557"/>
                  </a:lnTo>
                  <a:lnTo>
                    <a:pt x="114" y="560"/>
                  </a:lnTo>
                  <a:lnTo>
                    <a:pt x="106" y="560"/>
                  </a:lnTo>
                  <a:lnTo>
                    <a:pt x="99" y="557"/>
                  </a:lnTo>
                  <a:lnTo>
                    <a:pt x="94" y="550"/>
                  </a:lnTo>
                  <a:lnTo>
                    <a:pt x="39" y="404"/>
                  </a:lnTo>
                  <a:lnTo>
                    <a:pt x="67" y="168"/>
                  </a:lnTo>
                  <a:lnTo>
                    <a:pt x="8" y="78"/>
                  </a:lnTo>
                  <a:lnTo>
                    <a:pt x="2" y="63"/>
                  </a:lnTo>
                  <a:lnTo>
                    <a:pt x="0" y="46"/>
                  </a:lnTo>
                  <a:lnTo>
                    <a:pt x="5" y="31"/>
                  </a:lnTo>
                  <a:lnTo>
                    <a:pt x="14" y="17"/>
                  </a:lnTo>
                  <a:lnTo>
                    <a:pt x="25" y="8"/>
                  </a:lnTo>
                  <a:lnTo>
                    <a:pt x="39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</p:grpSp>
      <p:grpSp>
        <p:nvGrpSpPr>
          <p:cNvPr id="19" name="Group 30"/>
          <p:cNvGrpSpPr/>
          <p:nvPr userDrawn="1"/>
        </p:nvGrpSpPr>
        <p:grpSpPr>
          <a:xfrm>
            <a:off x="3784446" y="3330327"/>
            <a:ext cx="270843" cy="317663"/>
            <a:chOff x="4706938" y="2084388"/>
            <a:chExt cx="449263" cy="496888"/>
          </a:xfrm>
          <a:solidFill>
            <a:schemeClr val="bg1"/>
          </a:solidFill>
        </p:grpSpPr>
        <p:sp>
          <p:nvSpPr>
            <p:cNvPr id="20" name="Freeform 168"/>
            <p:cNvSpPr>
              <a:spLocks/>
            </p:cNvSpPr>
            <p:nvPr/>
          </p:nvSpPr>
          <p:spPr bwMode="auto">
            <a:xfrm>
              <a:off x="4748213" y="2084388"/>
              <a:ext cx="114300" cy="115888"/>
            </a:xfrm>
            <a:custGeom>
              <a:avLst/>
              <a:gdLst>
                <a:gd name="T0" fmla="*/ 398 w 797"/>
                <a:gd name="T1" fmla="*/ 0 h 801"/>
                <a:gd name="T2" fmla="*/ 448 w 797"/>
                <a:gd name="T3" fmla="*/ 3 h 801"/>
                <a:gd name="T4" fmla="*/ 497 w 797"/>
                <a:gd name="T5" fmla="*/ 12 h 801"/>
                <a:gd name="T6" fmla="*/ 543 w 797"/>
                <a:gd name="T7" fmla="*/ 26 h 801"/>
                <a:gd name="T8" fmla="*/ 586 w 797"/>
                <a:gd name="T9" fmla="*/ 46 h 801"/>
                <a:gd name="T10" fmla="*/ 626 w 797"/>
                <a:gd name="T11" fmla="*/ 71 h 801"/>
                <a:gd name="T12" fmla="*/ 664 w 797"/>
                <a:gd name="T13" fmla="*/ 101 h 801"/>
                <a:gd name="T14" fmla="*/ 697 w 797"/>
                <a:gd name="T15" fmla="*/ 134 h 801"/>
                <a:gd name="T16" fmla="*/ 726 w 797"/>
                <a:gd name="T17" fmla="*/ 172 h 801"/>
                <a:gd name="T18" fmla="*/ 750 w 797"/>
                <a:gd name="T19" fmla="*/ 213 h 801"/>
                <a:gd name="T20" fmla="*/ 770 w 797"/>
                <a:gd name="T21" fmla="*/ 256 h 801"/>
                <a:gd name="T22" fmla="*/ 786 w 797"/>
                <a:gd name="T23" fmla="*/ 302 h 801"/>
                <a:gd name="T24" fmla="*/ 794 w 797"/>
                <a:gd name="T25" fmla="*/ 350 h 801"/>
                <a:gd name="T26" fmla="*/ 797 w 797"/>
                <a:gd name="T27" fmla="*/ 400 h 801"/>
                <a:gd name="T28" fmla="*/ 794 w 797"/>
                <a:gd name="T29" fmla="*/ 450 h 801"/>
                <a:gd name="T30" fmla="*/ 786 w 797"/>
                <a:gd name="T31" fmla="*/ 499 h 801"/>
                <a:gd name="T32" fmla="*/ 770 w 797"/>
                <a:gd name="T33" fmla="*/ 546 h 801"/>
                <a:gd name="T34" fmla="*/ 750 w 797"/>
                <a:gd name="T35" fmla="*/ 588 h 801"/>
                <a:gd name="T36" fmla="*/ 726 w 797"/>
                <a:gd name="T37" fmla="*/ 629 h 801"/>
                <a:gd name="T38" fmla="*/ 697 w 797"/>
                <a:gd name="T39" fmla="*/ 667 h 801"/>
                <a:gd name="T40" fmla="*/ 664 w 797"/>
                <a:gd name="T41" fmla="*/ 700 h 801"/>
                <a:gd name="T42" fmla="*/ 626 w 797"/>
                <a:gd name="T43" fmla="*/ 730 h 801"/>
                <a:gd name="T44" fmla="*/ 586 w 797"/>
                <a:gd name="T45" fmla="*/ 754 h 801"/>
                <a:gd name="T46" fmla="*/ 543 w 797"/>
                <a:gd name="T47" fmla="*/ 774 h 801"/>
                <a:gd name="T48" fmla="*/ 497 w 797"/>
                <a:gd name="T49" fmla="*/ 789 h 801"/>
                <a:gd name="T50" fmla="*/ 448 w 797"/>
                <a:gd name="T51" fmla="*/ 798 h 801"/>
                <a:gd name="T52" fmla="*/ 398 w 797"/>
                <a:gd name="T53" fmla="*/ 801 h 801"/>
                <a:gd name="T54" fmla="*/ 348 w 797"/>
                <a:gd name="T55" fmla="*/ 798 h 801"/>
                <a:gd name="T56" fmla="*/ 300 w 797"/>
                <a:gd name="T57" fmla="*/ 789 h 801"/>
                <a:gd name="T58" fmla="*/ 254 w 797"/>
                <a:gd name="T59" fmla="*/ 774 h 801"/>
                <a:gd name="T60" fmla="*/ 211 w 797"/>
                <a:gd name="T61" fmla="*/ 754 h 801"/>
                <a:gd name="T62" fmla="*/ 171 w 797"/>
                <a:gd name="T63" fmla="*/ 730 h 801"/>
                <a:gd name="T64" fmla="*/ 133 w 797"/>
                <a:gd name="T65" fmla="*/ 700 h 801"/>
                <a:gd name="T66" fmla="*/ 100 w 797"/>
                <a:gd name="T67" fmla="*/ 667 h 801"/>
                <a:gd name="T68" fmla="*/ 70 w 797"/>
                <a:gd name="T69" fmla="*/ 629 h 801"/>
                <a:gd name="T70" fmla="*/ 46 w 797"/>
                <a:gd name="T71" fmla="*/ 588 h 801"/>
                <a:gd name="T72" fmla="*/ 26 w 797"/>
                <a:gd name="T73" fmla="*/ 546 h 801"/>
                <a:gd name="T74" fmla="*/ 11 w 797"/>
                <a:gd name="T75" fmla="*/ 499 h 801"/>
                <a:gd name="T76" fmla="*/ 3 w 797"/>
                <a:gd name="T77" fmla="*/ 450 h 801"/>
                <a:gd name="T78" fmla="*/ 0 w 797"/>
                <a:gd name="T79" fmla="*/ 400 h 801"/>
                <a:gd name="T80" fmla="*/ 3 w 797"/>
                <a:gd name="T81" fmla="*/ 350 h 801"/>
                <a:gd name="T82" fmla="*/ 11 w 797"/>
                <a:gd name="T83" fmla="*/ 302 h 801"/>
                <a:gd name="T84" fmla="*/ 26 w 797"/>
                <a:gd name="T85" fmla="*/ 256 h 801"/>
                <a:gd name="T86" fmla="*/ 46 w 797"/>
                <a:gd name="T87" fmla="*/ 213 h 801"/>
                <a:gd name="T88" fmla="*/ 70 w 797"/>
                <a:gd name="T89" fmla="*/ 172 h 801"/>
                <a:gd name="T90" fmla="*/ 100 w 797"/>
                <a:gd name="T91" fmla="*/ 134 h 801"/>
                <a:gd name="T92" fmla="*/ 133 w 797"/>
                <a:gd name="T93" fmla="*/ 101 h 801"/>
                <a:gd name="T94" fmla="*/ 171 w 797"/>
                <a:gd name="T95" fmla="*/ 71 h 801"/>
                <a:gd name="T96" fmla="*/ 211 w 797"/>
                <a:gd name="T97" fmla="*/ 46 h 801"/>
                <a:gd name="T98" fmla="*/ 254 w 797"/>
                <a:gd name="T99" fmla="*/ 26 h 801"/>
                <a:gd name="T100" fmla="*/ 300 w 797"/>
                <a:gd name="T101" fmla="*/ 12 h 801"/>
                <a:gd name="T102" fmla="*/ 348 w 797"/>
                <a:gd name="T103" fmla="*/ 3 h 801"/>
                <a:gd name="T104" fmla="*/ 398 w 797"/>
                <a:gd name="T105" fmla="*/ 0 h 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97" h="801">
                  <a:moveTo>
                    <a:pt x="398" y="0"/>
                  </a:moveTo>
                  <a:lnTo>
                    <a:pt x="448" y="3"/>
                  </a:lnTo>
                  <a:lnTo>
                    <a:pt x="497" y="12"/>
                  </a:lnTo>
                  <a:lnTo>
                    <a:pt x="543" y="26"/>
                  </a:lnTo>
                  <a:lnTo>
                    <a:pt x="586" y="46"/>
                  </a:lnTo>
                  <a:lnTo>
                    <a:pt x="626" y="71"/>
                  </a:lnTo>
                  <a:lnTo>
                    <a:pt x="664" y="101"/>
                  </a:lnTo>
                  <a:lnTo>
                    <a:pt x="697" y="134"/>
                  </a:lnTo>
                  <a:lnTo>
                    <a:pt x="726" y="172"/>
                  </a:lnTo>
                  <a:lnTo>
                    <a:pt x="750" y="213"/>
                  </a:lnTo>
                  <a:lnTo>
                    <a:pt x="770" y="256"/>
                  </a:lnTo>
                  <a:lnTo>
                    <a:pt x="786" y="302"/>
                  </a:lnTo>
                  <a:lnTo>
                    <a:pt x="794" y="350"/>
                  </a:lnTo>
                  <a:lnTo>
                    <a:pt x="797" y="400"/>
                  </a:lnTo>
                  <a:lnTo>
                    <a:pt x="794" y="450"/>
                  </a:lnTo>
                  <a:lnTo>
                    <a:pt x="786" y="499"/>
                  </a:lnTo>
                  <a:lnTo>
                    <a:pt x="770" y="546"/>
                  </a:lnTo>
                  <a:lnTo>
                    <a:pt x="750" y="588"/>
                  </a:lnTo>
                  <a:lnTo>
                    <a:pt x="726" y="629"/>
                  </a:lnTo>
                  <a:lnTo>
                    <a:pt x="697" y="667"/>
                  </a:lnTo>
                  <a:lnTo>
                    <a:pt x="664" y="700"/>
                  </a:lnTo>
                  <a:lnTo>
                    <a:pt x="626" y="730"/>
                  </a:lnTo>
                  <a:lnTo>
                    <a:pt x="586" y="754"/>
                  </a:lnTo>
                  <a:lnTo>
                    <a:pt x="543" y="774"/>
                  </a:lnTo>
                  <a:lnTo>
                    <a:pt x="497" y="789"/>
                  </a:lnTo>
                  <a:lnTo>
                    <a:pt x="448" y="798"/>
                  </a:lnTo>
                  <a:lnTo>
                    <a:pt x="398" y="801"/>
                  </a:lnTo>
                  <a:lnTo>
                    <a:pt x="348" y="798"/>
                  </a:lnTo>
                  <a:lnTo>
                    <a:pt x="300" y="789"/>
                  </a:lnTo>
                  <a:lnTo>
                    <a:pt x="254" y="774"/>
                  </a:lnTo>
                  <a:lnTo>
                    <a:pt x="211" y="754"/>
                  </a:lnTo>
                  <a:lnTo>
                    <a:pt x="171" y="730"/>
                  </a:lnTo>
                  <a:lnTo>
                    <a:pt x="133" y="700"/>
                  </a:lnTo>
                  <a:lnTo>
                    <a:pt x="100" y="667"/>
                  </a:lnTo>
                  <a:lnTo>
                    <a:pt x="70" y="629"/>
                  </a:lnTo>
                  <a:lnTo>
                    <a:pt x="46" y="588"/>
                  </a:lnTo>
                  <a:lnTo>
                    <a:pt x="26" y="546"/>
                  </a:lnTo>
                  <a:lnTo>
                    <a:pt x="11" y="499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50"/>
                  </a:lnTo>
                  <a:lnTo>
                    <a:pt x="11" y="302"/>
                  </a:lnTo>
                  <a:lnTo>
                    <a:pt x="26" y="256"/>
                  </a:lnTo>
                  <a:lnTo>
                    <a:pt x="46" y="213"/>
                  </a:lnTo>
                  <a:lnTo>
                    <a:pt x="70" y="172"/>
                  </a:lnTo>
                  <a:lnTo>
                    <a:pt x="100" y="134"/>
                  </a:lnTo>
                  <a:lnTo>
                    <a:pt x="133" y="101"/>
                  </a:lnTo>
                  <a:lnTo>
                    <a:pt x="171" y="71"/>
                  </a:lnTo>
                  <a:lnTo>
                    <a:pt x="211" y="46"/>
                  </a:lnTo>
                  <a:lnTo>
                    <a:pt x="254" y="26"/>
                  </a:lnTo>
                  <a:lnTo>
                    <a:pt x="300" y="12"/>
                  </a:lnTo>
                  <a:lnTo>
                    <a:pt x="348" y="3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1" name="Freeform 169"/>
            <p:cNvSpPr>
              <a:spLocks/>
            </p:cNvSpPr>
            <p:nvPr/>
          </p:nvSpPr>
          <p:spPr bwMode="auto">
            <a:xfrm>
              <a:off x="4706938" y="2224088"/>
              <a:ext cx="196850" cy="357188"/>
            </a:xfrm>
            <a:custGeom>
              <a:avLst/>
              <a:gdLst>
                <a:gd name="T0" fmla="*/ 377 w 1361"/>
                <a:gd name="T1" fmla="*/ 1 h 2474"/>
                <a:gd name="T2" fmla="*/ 395 w 1361"/>
                <a:gd name="T3" fmla="*/ 14 h 2474"/>
                <a:gd name="T4" fmla="*/ 639 w 1361"/>
                <a:gd name="T5" fmla="*/ 682 h 2474"/>
                <a:gd name="T6" fmla="*/ 656 w 1361"/>
                <a:gd name="T7" fmla="*/ 704 h 2474"/>
                <a:gd name="T8" fmla="*/ 680 w 1361"/>
                <a:gd name="T9" fmla="*/ 712 h 2474"/>
                <a:gd name="T10" fmla="*/ 705 w 1361"/>
                <a:gd name="T11" fmla="*/ 704 h 2474"/>
                <a:gd name="T12" fmla="*/ 721 w 1361"/>
                <a:gd name="T13" fmla="*/ 682 h 2474"/>
                <a:gd name="T14" fmla="*/ 968 w 1361"/>
                <a:gd name="T15" fmla="*/ 11 h 2474"/>
                <a:gd name="T16" fmla="*/ 991 w 1361"/>
                <a:gd name="T17" fmla="*/ 0 h 2474"/>
                <a:gd name="T18" fmla="*/ 1118 w 1361"/>
                <a:gd name="T19" fmla="*/ 37 h 2474"/>
                <a:gd name="T20" fmla="*/ 1161 w 1361"/>
                <a:gd name="T21" fmla="*/ 53 h 2474"/>
                <a:gd name="T22" fmla="*/ 1235 w 1361"/>
                <a:gd name="T23" fmla="*/ 100 h 2474"/>
                <a:gd name="T24" fmla="*/ 1294 w 1361"/>
                <a:gd name="T25" fmla="*/ 164 h 2474"/>
                <a:gd name="T26" fmla="*/ 1336 w 1361"/>
                <a:gd name="T27" fmla="*/ 241 h 2474"/>
                <a:gd name="T28" fmla="*/ 1358 w 1361"/>
                <a:gd name="T29" fmla="*/ 327 h 2474"/>
                <a:gd name="T30" fmla="*/ 1361 w 1361"/>
                <a:gd name="T31" fmla="*/ 1072 h 2474"/>
                <a:gd name="T32" fmla="*/ 1354 w 1361"/>
                <a:gd name="T33" fmla="*/ 1091 h 2474"/>
                <a:gd name="T34" fmla="*/ 1105 w 1361"/>
                <a:gd name="T35" fmla="*/ 2439 h 2474"/>
                <a:gd name="T36" fmla="*/ 1095 w 1361"/>
                <a:gd name="T37" fmla="*/ 2464 h 2474"/>
                <a:gd name="T38" fmla="*/ 1070 w 1361"/>
                <a:gd name="T39" fmla="*/ 2474 h 2474"/>
                <a:gd name="T40" fmla="*/ 277 w 1361"/>
                <a:gd name="T41" fmla="*/ 2472 h 2474"/>
                <a:gd name="T42" fmla="*/ 259 w 1361"/>
                <a:gd name="T43" fmla="*/ 2452 h 2474"/>
                <a:gd name="T44" fmla="*/ 255 w 1361"/>
                <a:gd name="T45" fmla="*/ 1473 h 2474"/>
                <a:gd name="T46" fmla="*/ 1 w 1361"/>
                <a:gd name="T47" fmla="*/ 1081 h 2474"/>
                <a:gd name="T48" fmla="*/ 0 w 1361"/>
                <a:gd name="T49" fmla="*/ 374 h 2474"/>
                <a:gd name="T50" fmla="*/ 11 w 1361"/>
                <a:gd name="T51" fmla="*/ 285 h 2474"/>
                <a:gd name="T52" fmla="*/ 44 w 1361"/>
                <a:gd name="T53" fmla="*/ 202 h 2474"/>
                <a:gd name="T54" fmla="*/ 94 w 1361"/>
                <a:gd name="T55" fmla="*/ 132 h 2474"/>
                <a:gd name="T56" fmla="*/ 162 w 1361"/>
                <a:gd name="T57" fmla="*/ 75 h 2474"/>
                <a:gd name="T58" fmla="*/ 243 w 1361"/>
                <a:gd name="T59" fmla="*/ 37 h 2474"/>
                <a:gd name="T60" fmla="*/ 253 w 1361"/>
                <a:gd name="T61" fmla="*/ 32 h 2474"/>
                <a:gd name="T62" fmla="*/ 279 w 1361"/>
                <a:gd name="T63" fmla="*/ 25 h 2474"/>
                <a:gd name="T64" fmla="*/ 312 w 1361"/>
                <a:gd name="T65" fmla="*/ 16 h 2474"/>
                <a:gd name="T66" fmla="*/ 343 w 1361"/>
                <a:gd name="T67" fmla="*/ 6 h 2474"/>
                <a:gd name="T68" fmla="*/ 363 w 1361"/>
                <a:gd name="T69" fmla="*/ 0 h 2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61" h="2474">
                  <a:moveTo>
                    <a:pt x="367" y="0"/>
                  </a:moveTo>
                  <a:lnTo>
                    <a:pt x="377" y="1"/>
                  </a:lnTo>
                  <a:lnTo>
                    <a:pt x="387" y="6"/>
                  </a:lnTo>
                  <a:lnTo>
                    <a:pt x="395" y="14"/>
                  </a:lnTo>
                  <a:lnTo>
                    <a:pt x="400" y="23"/>
                  </a:lnTo>
                  <a:lnTo>
                    <a:pt x="639" y="682"/>
                  </a:lnTo>
                  <a:lnTo>
                    <a:pt x="646" y="695"/>
                  </a:lnTo>
                  <a:lnTo>
                    <a:pt x="656" y="704"/>
                  </a:lnTo>
                  <a:lnTo>
                    <a:pt x="667" y="710"/>
                  </a:lnTo>
                  <a:lnTo>
                    <a:pt x="680" y="712"/>
                  </a:lnTo>
                  <a:lnTo>
                    <a:pt x="692" y="710"/>
                  </a:lnTo>
                  <a:lnTo>
                    <a:pt x="705" y="704"/>
                  </a:lnTo>
                  <a:lnTo>
                    <a:pt x="714" y="695"/>
                  </a:lnTo>
                  <a:lnTo>
                    <a:pt x="721" y="682"/>
                  </a:lnTo>
                  <a:lnTo>
                    <a:pt x="960" y="23"/>
                  </a:lnTo>
                  <a:lnTo>
                    <a:pt x="968" y="11"/>
                  </a:lnTo>
                  <a:lnTo>
                    <a:pt x="978" y="3"/>
                  </a:lnTo>
                  <a:lnTo>
                    <a:pt x="991" y="0"/>
                  </a:lnTo>
                  <a:lnTo>
                    <a:pt x="1004" y="1"/>
                  </a:lnTo>
                  <a:lnTo>
                    <a:pt x="1118" y="37"/>
                  </a:lnTo>
                  <a:lnTo>
                    <a:pt x="1119" y="37"/>
                  </a:lnTo>
                  <a:lnTo>
                    <a:pt x="1161" y="53"/>
                  </a:lnTo>
                  <a:lnTo>
                    <a:pt x="1199" y="75"/>
                  </a:lnTo>
                  <a:lnTo>
                    <a:pt x="1235" y="100"/>
                  </a:lnTo>
                  <a:lnTo>
                    <a:pt x="1266" y="131"/>
                  </a:lnTo>
                  <a:lnTo>
                    <a:pt x="1294" y="164"/>
                  </a:lnTo>
                  <a:lnTo>
                    <a:pt x="1317" y="201"/>
                  </a:lnTo>
                  <a:lnTo>
                    <a:pt x="1336" y="241"/>
                  </a:lnTo>
                  <a:lnTo>
                    <a:pt x="1349" y="283"/>
                  </a:lnTo>
                  <a:lnTo>
                    <a:pt x="1358" y="327"/>
                  </a:lnTo>
                  <a:lnTo>
                    <a:pt x="1361" y="372"/>
                  </a:lnTo>
                  <a:lnTo>
                    <a:pt x="1361" y="1072"/>
                  </a:lnTo>
                  <a:lnTo>
                    <a:pt x="1360" y="1081"/>
                  </a:lnTo>
                  <a:lnTo>
                    <a:pt x="1354" y="1091"/>
                  </a:lnTo>
                  <a:lnTo>
                    <a:pt x="1105" y="1473"/>
                  </a:lnTo>
                  <a:lnTo>
                    <a:pt x="1105" y="2439"/>
                  </a:lnTo>
                  <a:lnTo>
                    <a:pt x="1102" y="2452"/>
                  </a:lnTo>
                  <a:lnTo>
                    <a:pt x="1095" y="2464"/>
                  </a:lnTo>
                  <a:lnTo>
                    <a:pt x="1083" y="2472"/>
                  </a:lnTo>
                  <a:lnTo>
                    <a:pt x="1070" y="2474"/>
                  </a:lnTo>
                  <a:lnTo>
                    <a:pt x="291" y="2474"/>
                  </a:lnTo>
                  <a:lnTo>
                    <a:pt x="277" y="2472"/>
                  </a:lnTo>
                  <a:lnTo>
                    <a:pt x="266" y="2464"/>
                  </a:lnTo>
                  <a:lnTo>
                    <a:pt x="259" y="2452"/>
                  </a:lnTo>
                  <a:lnTo>
                    <a:pt x="255" y="2439"/>
                  </a:lnTo>
                  <a:lnTo>
                    <a:pt x="255" y="1473"/>
                  </a:lnTo>
                  <a:lnTo>
                    <a:pt x="5" y="1091"/>
                  </a:lnTo>
                  <a:lnTo>
                    <a:pt x="1" y="1081"/>
                  </a:lnTo>
                  <a:lnTo>
                    <a:pt x="0" y="1072"/>
                  </a:lnTo>
                  <a:lnTo>
                    <a:pt x="0" y="374"/>
                  </a:lnTo>
                  <a:lnTo>
                    <a:pt x="3" y="328"/>
                  </a:lnTo>
                  <a:lnTo>
                    <a:pt x="11" y="285"/>
                  </a:lnTo>
                  <a:lnTo>
                    <a:pt x="25" y="242"/>
                  </a:lnTo>
                  <a:lnTo>
                    <a:pt x="44" y="202"/>
                  </a:lnTo>
                  <a:lnTo>
                    <a:pt x="67" y="165"/>
                  </a:lnTo>
                  <a:lnTo>
                    <a:pt x="94" y="132"/>
                  </a:lnTo>
                  <a:lnTo>
                    <a:pt x="126" y="102"/>
                  </a:lnTo>
                  <a:lnTo>
                    <a:pt x="162" y="75"/>
                  </a:lnTo>
                  <a:lnTo>
                    <a:pt x="200" y="53"/>
                  </a:lnTo>
                  <a:lnTo>
                    <a:pt x="243" y="37"/>
                  </a:lnTo>
                  <a:lnTo>
                    <a:pt x="245" y="36"/>
                  </a:lnTo>
                  <a:lnTo>
                    <a:pt x="253" y="32"/>
                  </a:lnTo>
                  <a:lnTo>
                    <a:pt x="265" y="29"/>
                  </a:lnTo>
                  <a:lnTo>
                    <a:pt x="279" y="25"/>
                  </a:lnTo>
                  <a:lnTo>
                    <a:pt x="295" y="20"/>
                  </a:lnTo>
                  <a:lnTo>
                    <a:pt x="312" y="16"/>
                  </a:lnTo>
                  <a:lnTo>
                    <a:pt x="328" y="10"/>
                  </a:lnTo>
                  <a:lnTo>
                    <a:pt x="343" y="6"/>
                  </a:lnTo>
                  <a:lnTo>
                    <a:pt x="355" y="3"/>
                  </a:lnTo>
                  <a:lnTo>
                    <a:pt x="363" y="0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2" name="Freeform 170"/>
            <p:cNvSpPr>
              <a:spLocks/>
            </p:cNvSpPr>
            <p:nvPr/>
          </p:nvSpPr>
          <p:spPr bwMode="auto">
            <a:xfrm>
              <a:off x="4910138" y="2133601"/>
              <a:ext cx="190500" cy="130175"/>
            </a:xfrm>
            <a:custGeom>
              <a:avLst/>
              <a:gdLst>
                <a:gd name="T0" fmla="*/ 699 w 1325"/>
                <a:gd name="T1" fmla="*/ 0 h 905"/>
                <a:gd name="T2" fmla="*/ 773 w 1325"/>
                <a:gd name="T3" fmla="*/ 5 h 905"/>
                <a:gd name="T4" fmla="*/ 847 w 1325"/>
                <a:gd name="T5" fmla="*/ 16 h 905"/>
                <a:gd name="T6" fmla="*/ 920 w 1325"/>
                <a:gd name="T7" fmla="*/ 32 h 905"/>
                <a:gd name="T8" fmla="*/ 992 w 1325"/>
                <a:gd name="T9" fmla="*/ 53 h 905"/>
                <a:gd name="T10" fmla="*/ 1063 w 1325"/>
                <a:gd name="T11" fmla="*/ 79 h 905"/>
                <a:gd name="T12" fmla="*/ 1132 w 1325"/>
                <a:gd name="T13" fmla="*/ 110 h 905"/>
                <a:gd name="T14" fmla="*/ 1199 w 1325"/>
                <a:gd name="T15" fmla="*/ 147 h 905"/>
                <a:gd name="T16" fmla="*/ 1263 w 1325"/>
                <a:gd name="T17" fmla="*/ 190 h 905"/>
                <a:gd name="T18" fmla="*/ 1325 w 1325"/>
                <a:gd name="T19" fmla="*/ 237 h 905"/>
                <a:gd name="T20" fmla="*/ 661 w 1325"/>
                <a:gd name="T21" fmla="*/ 905 h 905"/>
                <a:gd name="T22" fmla="*/ 0 w 1325"/>
                <a:gd name="T23" fmla="*/ 241 h 905"/>
                <a:gd name="T24" fmla="*/ 62 w 1325"/>
                <a:gd name="T25" fmla="*/ 194 h 905"/>
                <a:gd name="T26" fmla="*/ 127 w 1325"/>
                <a:gd name="T27" fmla="*/ 151 h 905"/>
                <a:gd name="T28" fmla="*/ 194 w 1325"/>
                <a:gd name="T29" fmla="*/ 113 h 905"/>
                <a:gd name="T30" fmla="*/ 262 w 1325"/>
                <a:gd name="T31" fmla="*/ 81 h 905"/>
                <a:gd name="T32" fmla="*/ 332 w 1325"/>
                <a:gd name="T33" fmla="*/ 55 h 905"/>
                <a:gd name="T34" fmla="*/ 404 w 1325"/>
                <a:gd name="T35" fmla="*/ 33 h 905"/>
                <a:gd name="T36" fmla="*/ 477 w 1325"/>
                <a:gd name="T37" fmla="*/ 17 h 905"/>
                <a:gd name="T38" fmla="*/ 551 w 1325"/>
                <a:gd name="T39" fmla="*/ 5 h 905"/>
                <a:gd name="T40" fmla="*/ 625 w 1325"/>
                <a:gd name="T41" fmla="*/ 0 h 905"/>
                <a:gd name="T42" fmla="*/ 699 w 1325"/>
                <a:gd name="T43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25" h="905">
                  <a:moveTo>
                    <a:pt x="699" y="0"/>
                  </a:moveTo>
                  <a:lnTo>
                    <a:pt x="773" y="5"/>
                  </a:lnTo>
                  <a:lnTo>
                    <a:pt x="847" y="16"/>
                  </a:lnTo>
                  <a:lnTo>
                    <a:pt x="920" y="32"/>
                  </a:lnTo>
                  <a:lnTo>
                    <a:pt x="992" y="53"/>
                  </a:lnTo>
                  <a:lnTo>
                    <a:pt x="1063" y="79"/>
                  </a:lnTo>
                  <a:lnTo>
                    <a:pt x="1132" y="110"/>
                  </a:lnTo>
                  <a:lnTo>
                    <a:pt x="1199" y="147"/>
                  </a:lnTo>
                  <a:lnTo>
                    <a:pt x="1263" y="190"/>
                  </a:lnTo>
                  <a:lnTo>
                    <a:pt x="1325" y="237"/>
                  </a:lnTo>
                  <a:lnTo>
                    <a:pt x="661" y="905"/>
                  </a:lnTo>
                  <a:lnTo>
                    <a:pt x="0" y="241"/>
                  </a:lnTo>
                  <a:lnTo>
                    <a:pt x="62" y="194"/>
                  </a:lnTo>
                  <a:lnTo>
                    <a:pt x="127" y="151"/>
                  </a:lnTo>
                  <a:lnTo>
                    <a:pt x="194" y="113"/>
                  </a:lnTo>
                  <a:lnTo>
                    <a:pt x="262" y="81"/>
                  </a:lnTo>
                  <a:lnTo>
                    <a:pt x="332" y="55"/>
                  </a:lnTo>
                  <a:lnTo>
                    <a:pt x="404" y="33"/>
                  </a:lnTo>
                  <a:lnTo>
                    <a:pt x="477" y="17"/>
                  </a:lnTo>
                  <a:lnTo>
                    <a:pt x="551" y="5"/>
                  </a:lnTo>
                  <a:lnTo>
                    <a:pt x="625" y="0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3" name="Freeform 171"/>
            <p:cNvSpPr>
              <a:spLocks/>
            </p:cNvSpPr>
            <p:nvPr/>
          </p:nvSpPr>
          <p:spPr bwMode="auto">
            <a:xfrm>
              <a:off x="5035551" y="2189163"/>
              <a:ext cx="120650" cy="117475"/>
            </a:xfrm>
            <a:custGeom>
              <a:avLst/>
              <a:gdLst>
                <a:gd name="T0" fmla="*/ 608 w 840"/>
                <a:gd name="T1" fmla="*/ 0 h 818"/>
                <a:gd name="T2" fmla="*/ 653 w 840"/>
                <a:gd name="T3" fmla="*/ 60 h 818"/>
                <a:gd name="T4" fmla="*/ 693 w 840"/>
                <a:gd name="T5" fmla="*/ 123 h 818"/>
                <a:gd name="T6" fmla="*/ 728 w 840"/>
                <a:gd name="T7" fmla="*/ 188 h 818"/>
                <a:gd name="T8" fmla="*/ 759 w 840"/>
                <a:gd name="T9" fmla="*/ 254 h 818"/>
                <a:gd name="T10" fmla="*/ 784 w 840"/>
                <a:gd name="T11" fmla="*/ 322 h 818"/>
                <a:gd name="T12" fmla="*/ 805 w 840"/>
                <a:gd name="T13" fmla="*/ 391 h 818"/>
                <a:gd name="T14" fmla="*/ 821 w 840"/>
                <a:gd name="T15" fmla="*/ 461 h 818"/>
                <a:gd name="T16" fmla="*/ 832 w 840"/>
                <a:gd name="T17" fmla="*/ 532 h 818"/>
                <a:gd name="T18" fmla="*/ 837 w 840"/>
                <a:gd name="T19" fmla="*/ 603 h 818"/>
                <a:gd name="T20" fmla="*/ 840 w 840"/>
                <a:gd name="T21" fmla="*/ 675 h 818"/>
                <a:gd name="T22" fmla="*/ 835 w 840"/>
                <a:gd name="T23" fmla="*/ 747 h 818"/>
                <a:gd name="T24" fmla="*/ 827 w 840"/>
                <a:gd name="T25" fmla="*/ 818 h 818"/>
                <a:gd name="T26" fmla="*/ 0 w 840"/>
                <a:gd name="T27" fmla="*/ 611 h 818"/>
                <a:gd name="T28" fmla="*/ 608 w 840"/>
                <a:gd name="T29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0" h="818">
                  <a:moveTo>
                    <a:pt x="608" y="0"/>
                  </a:moveTo>
                  <a:lnTo>
                    <a:pt x="653" y="60"/>
                  </a:lnTo>
                  <a:lnTo>
                    <a:pt x="693" y="123"/>
                  </a:lnTo>
                  <a:lnTo>
                    <a:pt x="728" y="188"/>
                  </a:lnTo>
                  <a:lnTo>
                    <a:pt x="759" y="254"/>
                  </a:lnTo>
                  <a:lnTo>
                    <a:pt x="784" y="322"/>
                  </a:lnTo>
                  <a:lnTo>
                    <a:pt x="805" y="391"/>
                  </a:lnTo>
                  <a:lnTo>
                    <a:pt x="821" y="461"/>
                  </a:lnTo>
                  <a:lnTo>
                    <a:pt x="832" y="532"/>
                  </a:lnTo>
                  <a:lnTo>
                    <a:pt x="837" y="603"/>
                  </a:lnTo>
                  <a:lnTo>
                    <a:pt x="840" y="675"/>
                  </a:lnTo>
                  <a:lnTo>
                    <a:pt x="835" y="747"/>
                  </a:lnTo>
                  <a:lnTo>
                    <a:pt x="827" y="818"/>
                  </a:lnTo>
                  <a:lnTo>
                    <a:pt x="0" y="611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4" name="Freeform 172"/>
            <p:cNvSpPr>
              <a:spLocks/>
            </p:cNvSpPr>
            <p:nvPr/>
          </p:nvSpPr>
          <p:spPr bwMode="auto">
            <a:xfrm>
              <a:off x="4873626" y="2190751"/>
              <a:ext cx="273050" cy="244475"/>
            </a:xfrm>
            <a:custGeom>
              <a:avLst/>
              <a:gdLst>
                <a:gd name="T0" fmla="*/ 104 w 1889"/>
                <a:gd name="T1" fmla="*/ 0 h 1694"/>
                <a:gd name="T2" fmla="*/ 840 w 1889"/>
                <a:gd name="T3" fmla="*/ 728 h 1694"/>
                <a:gd name="T4" fmla="*/ 854 w 1889"/>
                <a:gd name="T5" fmla="*/ 741 h 1694"/>
                <a:gd name="T6" fmla="*/ 871 w 1889"/>
                <a:gd name="T7" fmla="*/ 750 h 1694"/>
                <a:gd name="T8" fmla="*/ 890 w 1889"/>
                <a:gd name="T9" fmla="*/ 756 h 1694"/>
                <a:gd name="T10" fmla="*/ 1889 w 1889"/>
                <a:gd name="T11" fmla="*/ 1015 h 1694"/>
                <a:gd name="T12" fmla="*/ 1862 w 1889"/>
                <a:gd name="T13" fmla="*/ 1082 h 1694"/>
                <a:gd name="T14" fmla="*/ 1829 w 1889"/>
                <a:gd name="T15" fmla="*/ 1148 h 1694"/>
                <a:gd name="T16" fmla="*/ 1792 w 1889"/>
                <a:gd name="T17" fmla="*/ 1212 h 1694"/>
                <a:gd name="T18" fmla="*/ 1749 w 1889"/>
                <a:gd name="T19" fmla="*/ 1273 h 1694"/>
                <a:gd name="T20" fmla="*/ 1702 w 1889"/>
                <a:gd name="T21" fmla="*/ 1332 h 1694"/>
                <a:gd name="T22" fmla="*/ 1650 w 1889"/>
                <a:gd name="T23" fmla="*/ 1389 h 1694"/>
                <a:gd name="T24" fmla="*/ 1594 w 1889"/>
                <a:gd name="T25" fmla="*/ 1441 h 1694"/>
                <a:gd name="T26" fmla="*/ 1535 w 1889"/>
                <a:gd name="T27" fmla="*/ 1489 h 1694"/>
                <a:gd name="T28" fmla="*/ 1474 w 1889"/>
                <a:gd name="T29" fmla="*/ 1531 h 1694"/>
                <a:gd name="T30" fmla="*/ 1410 w 1889"/>
                <a:gd name="T31" fmla="*/ 1569 h 1694"/>
                <a:gd name="T32" fmla="*/ 1345 w 1889"/>
                <a:gd name="T33" fmla="*/ 1601 h 1694"/>
                <a:gd name="T34" fmla="*/ 1277 w 1889"/>
                <a:gd name="T35" fmla="*/ 1629 h 1694"/>
                <a:gd name="T36" fmla="*/ 1208 w 1889"/>
                <a:gd name="T37" fmla="*/ 1652 h 1694"/>
                <a:gd name="T38" fmla="*/ 1138 w 1889"/>
                <a:gd name="T39" fmla="*/ 1670 h 1694"/>
                <a:gd name="T40" fmla="*/ 1068 w 1889"/>
                <a:gd name="T41" fmla="*/ 1683 h 1694"/>
                <a:gd name="T42" fmla="*/ 996 w 1889"/>
                <a:gd name="T43" fmla="*/ 1691 h 1694"/>
                <a:gd name="T44" fmla="*/ 925 w 1889"/>
                <a:gd name="T45" fmla="*/ 1694 h 1694"/>
                <a:gd name="T46" fmla="*/ 853 w 1889"/>
                <a:gd name="T47" fmla="*/ 1692 h 1694"/>
                <a:gd name="T48" fmla="*/ 781 w 1889"/>
                <a:gd name="T49" fmla="*/ 1686 h 1694"/>
                <a:gd name="T50" fmla="*/ 712 w 1889"/>
                <a:gd name="T51" fmla="*/ 1673 h 1694"/>
                <a:gd name="T52" fmla="*/ 641 w 1889"/>
                <a:gd name="T53" fmla="*/ 1658 h 1694"/>
                <a:gd name="T54" fmla="*/ 572 w 1889"/>
                <a:gd name="T55" fmla="*/ 1636 h 1694"/>
                <a:gd name="T56" fmla="*/ 504 w 1889"/>
                <a:gd name="T57" fmla="*/ 1609 h 1694"/>
                <a:gd name="T58" fmla="*/ 438 w 1889"/>
                <a:gd name="T59" fmla="*/ 1578 h 1694"/>
                <a:gd name="T60" fmla="*/ 374 w 1889"/>
                <a:gd name="T61" fmla="*/ 1541 h 1694"/>
                <a:gd name="T62" fmla="*/ 312 w 1889"/>
                <a:gd name="T63" fmla="*/ 1501 h 1694"/>
                <a:gd name="T64" fmla="*/ 253 w 1889"/>
                <a:gd name="T65" fmla="*/ 1453 h 1694"/>
                <a:gd name="T66" fmla="*/ 296 w 1889"/>
                <a:gd name="T67" fmla="*/ 1388 h 1694"/>
                <a:gd name="T68" fmla="*/ 309 w 1889"/>
                <a:gd name="T69" fmla="*/ 1361 h 1694"/>
                <a:gd name="T70" fmla="*/ 317 w 1889"/>
                <a:gd name="T71" fmla="*/ 1333 h 1694"/>
                <a:gd name="T72" fmla="*/ 321 w 1889"/>
                <a:gd name="T73" fmla="*/ 1304 h 1694"/>
                <a:gd name="T74" fmla="*/ 321 w 1889"/>
                <a:gd name="T75" fmla="*/ 604 h 1694"/>
                <a:gd name="T76" fmla="*/ 318 w 1889"/>
                <a:gd name="T77" fmla="*/ 553 h 1694"/>
                <a:gd name="T78" fmla="*/ 310 w 1889"/>
                <a:gd name="T79" fmla="*/ 504 h 1694"/>
                <a:gd name="T80" fmla="*/ 298 w 1889"/>
                <a:gd name="T81" fmla="*/ 457 h 1694"/>
                <a:gd name="T82" fmla="*/ 280 w 1889"/>
                <a:gd name="T83" fmla="*/ 412 h 1694"/>
                <a:gd name="T84" fmla="*/ 258 w 1889"/>
                <a:gd name="T85" fmla="*/ 369 h 1694"/>
                <a:gd name="T86" fmla="*/ 233 w 1889"/>
                <a:gd name="T87" fmla="*/ 328 h 1694"/>
                <a:gd name="T88" fmla="*/ 203 w 1889"/>
                <a:gd name="T89" fmla="*/ 291 h 1694"/>
                <a:gd name="T90" fmla="*/ 168 w 1889"/>
                <a:gd name="T91" fmla="*/ 256 h 1694"/>
                <a:gd name="T92" fmla="*/ 132 w 1889"/>
                <a:gd name="T93" fmla="*/ 226 h 1694"/>
                <a:gd name="T94" fmla="*/ 91 w 1889"/>
                <a:gd name="T95" fmla="*/ 198 h 1694"/>
                <a:gd name="T96" fmla="*/ 47 w 1889"/>
                <a:gd name="T97" fmla="*/ 175 h 1694"/>
                <a:gd name="T98" fmla="*/ 0 w 1889"/>
                <a:gd name="T99" fmla="*/ 157 h 1694"/>
                <a:gd name="T100" fmla="*/ 32 w 1889"/>
                <a:gd name="T101" fmla="*/ 103 h 1694"/>
                <a:gd name="T102" fmla="*/ 66 w 1889"/>
                <a:gd name="T103" fmla="*/ 51 h 1694"/>
                <a:gd name="T104" fmla="*/ 104 w 1889"/>
                <a:gd name="T105" fmla="*/ 0 h 1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9" h="1694">
                  <a:moveTo>
                    <a:pt x="104" y="0"/>
                  </a:moveTo>
                  <a:lnTo>
                    <a:pt x="840" y="728"/>
                  </a:lnTo>
                  <a:lnTo>
                    <a:pt x="854" y="741"/>
                  </a:lnTo>
                  <a:lnTo>
                    <a:pt x="871" y="750"/>
                  </a:lnTo>
                  <a:lnTo>
                    <a:pt x="890" y="756"/>
                  </a:lnTo>
                  <a:lnTo>
                    <a:pt x="1889" y="1015"/>
                  </a:lnTo>
                  <a:lnTo>
                    <a:pt x="1862" y="1082"/>
                  </a:lnTo>
                  <a:lnTo>
                    <a:pt x="1829" y="1148"/>
                  </a:lnTo>
                  <a:lnTo>
                    <a:pt x="1792" y="1212"/>
                  </a:lnTo>
                  <a:lnTo>
                    <a:pt x="1749" y="1273"/>
                  </a:lnTo>
                  <a:lnTo>
                    <a:pt x="1702" y="1332"/>
                  </a:lnTo>
                  <a:lnTo>
                    <a:pt x="1650" y="1389"/>
                  </a:lnTo>
                  <a:lnTo>
                    <a:pt x="1594" y="1441"/>
                  </a:lnTo>
                  <a:lnTo>
                    <a:pt x="1535" y="1489"/>
                  </a:lnTo>
                  <a:lnTo>
                    <a:pt x="1474" y="1531"/>
                  </a:lnTo>
                  <a:lnTo>
                    <a:pt x="1410" y="1569"/>
                  </a:lnTo>
                  <a:lnTo>
                    <a:pt x="1345" y="1601"/>
                  </a:lnTo>
                  <a:lnTo>
                    <a:pt x="1277" y="1629"/>
                  </a:lnTo>
                  <a:lnTo>
                    <a:pt x="1208" y="1652"/>
                  </a:lnTo>
                  <a:lnTo>
                    <a:pt x="1138" y="1670"/>
                  </a:lnTo>
                  <a:lnTo>
                    <a:pt x="1068" y="1683"/>
                  </a:lnTo>
                  <a:lnTo>
                    <a:pt x="996" y="1691"/>
                  </a:lnTo>
                  <a:lnTo>
                    <a:pt x="925" y="1694"/>
                  </a:lnTo>
                  <a:lnTo>
                    <a:pt x="853" y="1692"/>
                  </a:lnTo>
                  <a:lnTo>
                    <a:pt x="781" y="1686"/>
                  </a:lnTo>
                  <a:lnTo>
                    <a:pt x="712" y="1673"/>
                  </a:lnTo>
                  <a:lnTo>
                    <a:pt x="641" y="1658"/>
                  </a:lnTo>
                  <a:lnTo>
                    <a:pt x="572" y="1636"/>
                  </a:lnTo>
                  <a:lnTo>
                    <a:pt x="504" y="1609"/>
                  </a:lnTo>
                  <a:lnTo>
                    <a:pt x="438" y="1578"/>
                  </a:lnTo>
                  <a:lnTo>
                    <a:pt x="374" y="1541"/>
                  </a:lnTo>
                  <a:lnTo>
                    <a:pt x="312" y="1501"/>
                  </a:lnTo>
                  <a:lnTo>
                    <a:pt x="253" y="1453"/>
                  </a:lnTo>
                  <a:lnTo>
                    <a:pt x="296" y="1388"/>
                  </a:lnTo>
                  <a:lnTo>
                    <a:pt x="309" y="1361"/>
                  </a:lnTo>
                  <a:lnTo>
                    <a:pt x="317" y="1333"/>
                  </a:lnTo>
                  <a:lnTo>
                    <a:pt x="321" y="1304"/>
                  </a:lnTo>
                  <a:lnTo>
                    <a:pt x="321" y="604"/>
                  </a:lnTo>
                  <a:lnTo>
                    <a:pt x="318" y="553"/>
                  </a:lnTo>
                  <a:lnTo>
                    <a:pt x="310" y="504"/>
                  </a:lnTo>
                  <a:lnTo>
                    <a:pt x="298" y="457"/>
                  </a:lnTo>
                  <a:lnTo>
                    <a:pt x="280" y="412"/>
                  </a:lnTo>
                  <a:lnTo>
                    <a:pt x="258" y="369"/>
                  </a:lnTo>
                  <a:lnTo>
                    <a:pt x="233" y="328"/>
                  </a:lnTo>
                  <a:lnTo>
                    <a:pt x="203" y="291"/>
                  </a:lnTo>
                  <a:lnTo>
                    <a:pt x="168" y="256"/>
                  </a:lnTo>
                  <a:lnTo>
                    <a:pt x="132" y="226"/>
                  </a:lnTo>
                  <a:lnTo>
                    <a:pt x="91" y="198"/>
                  </a:lnTo>
                  <a:lnTo>
                    <a:pt x="47" y="175"/>
                  </a:lnTo>
                  <a:lnTo>
                    <a:pt x="0" y="157"/>
                  </a:lnTo>
                  <a:lnTo>
                    <a:pt x="32" y="103"/>
                  </a:lnTo>
                  <a:lnTo>
                    <a:pt x="66" y="51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5" name="Freeform 173"/>
            <p:cNvSpPr>
              <a:spLocks/>
            </p:cNvSpPr>
            <p:nvPr/>
          </p:nvSpPr>
          <p:spPr bwMode="auto">
            <a:xfrm>
              <a:off x="4789488" y="2216151"/>
              <a:ext cx="31750" cy="80963"/>
            </a:xfrm>
            <a:custGeom>
              <a:avLst/>
              <a:gdLst>
                <a:gd name="T0" fmla="*/ 54 w 218"/>
                <a:gd name="T1" fmla="*/ 0 h 561"/>
                <a:gd name="T2" fmla="*/ 165 w 218"/>
                <a:gd name="T3" fmla="*/ 0 h 561"/>
                <a:gd name="T4" fmla="*/ 180 w 218"/>
                <a:gd name="T5" fmla="*/ 2 h 561"/>
                <a:gd name="T6" fmla="*/ 193 w 218"/>
                <a:gd name="T7" fmla="*/ 7 h 561"/>
                <a:gd name="T8" fmla="*/ 205 w 218"/>
                <a:gd name="T9" fmla="*/ 17 h 561"/>
                <a:gd name="T10" fmla="*/ 214 w 218"/>
                <a:gd name="T11" fmla="*/ 31 h 561"/>
                <a:gd name="T12" fmla="*/ 218 w 218"/>
                <a:gd name="T13" fmla="*/ 47 h 561"/>
                <a:gd name="T14" fmla="*/ 217 w 218"/>
                <a:gd name="T15" fmla="*/ 63 h 561"/>
                <a:gd name="T16" fmla="*/ 212 w 218"/>
                <a:gd name="T17" fmla="*/ 78 h 561"/>
                <a:gd name="T18" fmla="*/ 152 w 218"/>
                <a:gd name="T19" fmla="*/ 168 h 561"/>
                <a:gd name="T20" fmla="*/ 180 w 218"/>
                <a:gd name="T21" fmla="*/ 404 h 561"/>
                <a:gd name="T22" fmla="*/ 126 w 218"/>
                <a:gd name="T23" fmla="*/ 550 h 561"/>
                <a:gd name="T24" fmla="*/ 120 w 218"/>
                <a:gd name="T25" fmla="*/ 558 h 561"/>
                <a:gd name="T26" fmla="*/ 113 w 218"/>
                <a:gd name="T27" fmla="*/ 561 h 561"/>
                <a:gd name="T28" fmla="*/ 106 w 218"/>
                <a:gd name="T29" fmla="*/ 561 h 561"/>
                <a:gd name="T30" fmla="*/ 98 w 218"/>
                <a:gd name="T31" fmla="*/ 558 h 561"/>
                <a:gd name="T32" fmla="*/ 93 w 218"/>
                <a:gd name="T33" fmla="*/ 550 h 561"/>
                <a:gd name="T34" fmla="*/ 39 w 218"/>
                <a:gd name="T35" fmla="*/ 404 h 561"/>
                <a:gd name="T36" fmla="*/ 67 w 218"/>
                <a:gd name="T37" fmla="*/ 168 h 561"/>
                <a:gd name="T38" fmla="*/ 7 w 218"/>
                <a:gd name="T39" fmla="*/ 78 h 561"/>
                <a:gd name="T40" fmla="*/ 1 w 218"/>
                <a:gd name="T41" fmla="*/ 63 h 561"/>
                <a:gd name="T42" fmla="*/ 0 w 218"/>
                <a:gd name="T43" fmla="*/ 47 h 561"/>
                <a:gd name="T44" fmla="*/ 5 w 218"/>
                <a:gd name="T45" fmla="*/ 31 h 561"/>
                <a:gd name="T46" fmla="*/ 14 w 218"/>
                <a:gd name="T47" fmla="*/ 17 h 561"/>
                <a:gd name="T48" fmla="*/ 25 w 218"/>
                <a:gd name="T49" fmla="*/ 7 h 561"/>
                <a:gd name="T50" fmla="*/ 39 w 218"/>
                <a:gd name="T51" fmla="*/ 2 h 561"/>
                <a:gd name="T52" fmla="*/ 54 w 218"/>
                <a:gd name="T53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8" h="561">
                  <a:moveTo>
                    <a:pt x="54" y="0"/>
                  </a:moveTo>
                  <a:lnTo>
                    <a:pt x="165" y="0"/>
                  </a:lnTo>
                  <a:lnTo>
                    <a:pt x="180" y="2"/>
                  </a:lnTo>
                  <a:lnTo>
                    <a:pt x="193" y="7"/>
                  </a:lnTo>
                  <a:lnTo>
                    <a:pt x="205" y="17"/>
                  </a:lnTo>
                  <a:lnTo>
                    <a:pt x="214" y="31"/>
                  </a:lnTo>
                  <a:lnTo>
                    <a:pt x="218" y="47"/>
                  </a:lnTo>
                  <a:lnTo>
                    <a:pt x="217" y="63"/>
                  </a:lnTo>
                  <a:lnTo>
                    <a:pt x="212" y="78"/>
                  </a:lnTo>
                  <a:lnTo>
                    <a:pt x="152" y="168"/>
                  </a:lnTo>
                  <a:lnTo>
                    <a:pt x="180" y="404"/>
                  </a:lnTo>
                  <a:lnTo>
                    <a:pt x="126" y="550"/>
                  </a:lnTo>
                  <a:lnTo>
                    <a:pt x="120" y="558"/>
                  </a:lnTo>
                  <a:lnTo>
                    <a:pt x="113" y="561"/>
                  </a:lnTo>
                  <a:lnTo>
                    <a:pt x="106" y="561"/>
                  </a:lnTo>
                  <a:lnTo>
                    <a:pt x="98" y="558"/>
                  </a:lnTo>
                  <a:lnTo>
                    <a:pt x="93" y="550"/>
                  </a:lnTo>
                  <a:lnTo>
                    <a:pt x="39" y="404"/>
                  </a:lnTo>
                  <a:lnTo>
                    <a:pt x="67" y="168"/>
                  </a:lnTo>
                  <a:lnTo>
                    <a:pt x="7" y="78"/>
                  </a:lnTo>
                  <a:lnTo>
                    <a:pt x="1" y="63"/>
                  </a:lnTo>
                  <a:lnTo>
                    <a:pt x="0" y="47"/>
                  </a:lnTo>
                  <a:lnTo>
                    <a:pt x="5" y="31"/>
                  </a:lnTo>
                  <a:lnTo>
                    <a:pt x="14" y="17"/>
                  </a:lnTo>
                  <a:lnTo>
                    <a:pt x="25" y="7"/>
                  </a:lnTo>
                  <a:lnTo>
                    <a:pt x="39" y="2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</p:grpSp>
      <p:grpSp>
        <p:nvGrpSpPr>
          <p:cNvPr id="26" name="Group 37"/>
          <p:cNvGrpSpPr/>
          <p:nvPr userDrawn="1"/>
        </p:nvGrpSpPr>
        <p:grpSpPr>
          <a:xfrm>
            <a:off x="5461530" y="3317878"/>
            <a:ext cx="261817" cy="362445"/>
            <a:chOff x="6724650" y="3041650"/>
            <a:chExt cx="379413" cy="495301"/>
          </a:xfrm>
          <a:solidFill>
            <a:schemeClr val="bg1"/>
          </a:solidFill>
        </p:grpSpPr>
        <p:sp>
          <p:nvSpPr>
            <p:cNvPr id="27" name="Freeform 339"/>
            <p:cNvSpPr>
              <a:spLocks/>
            </p:cNvSpPr>
            <p:nvPr/>
          </p:nvSpPr>
          <p:spPr bwMode="auto">
            <a:xfrm>
              <a:off x="6845300" y="3241675"/>
              <a:ext cx="136525" cy="95250"/>
            </a:xfrm>
            <a:custGeom>
              <a:avLst/>
              <a:gdLst>
                <a:gd name="T0" fmla="*/ 178 w 948"/>
                <a:gd name="T1" fmla="*/ 0 h 653"/>
                <a:gd name="T2" fmla="*/ 415 w 948"/>
                <a:gd name="T3" fmla="*/ 212 h 653"/>
                <a:gd name="T4" fmla="*/ 433 w 948"/>
                <a:gd name="T5" fmla="*/ 225 h 653"/>
                <a:gd name="T6" fmla="*/ 452 w 948"/>
                <a:gd name="T7" fmla="*/ 232 h 653"/>
                <a:gd name="T8" fmla="*/ 474 w 948"/>
                <a:gd name="T9" fmla="*/ 234 h 653"/>
                <a:gd name="T10" fmla="*/ 495 w 948"/>
                <a:gd name="T11" fmla="*/ 232 h 653"/>
                <a:gd name="T12" fmla="*/ 515 w 948"/>
                <a:gd name="T13" fmla="*/ 225 h 653"/>
                <a:gd name="T14" fmla="*/ 533 w 948"/>
                <a:gd name="T15" fmla="*/ 212 h 653"/>
                <a:gd name="T16" fmla="*/ 770 w 948"/>
                <a:gd name="T17" fmla="*/ 0 h 653"/>
                <a:gd name="T18" fmla="*/ 820 w 948"/>
                <a:gd name="T19" fmla="*/ 14 h 653"/>
                <a:gd name="T20" fmla="*/ 847 w 948"/>
                <a:gd name="T21" fmla="*/ 27 h 653"/>
                <a:gd name="T22" fmla="*/ 872 w 948"/>
                <a:gd name="T23" fmla="*/ 42 h 653"/>
                <a:gd name="T24" fmla="*/ 894 w 948"/>
                <a:gd name="T25" fmla="*/ 61 h 653"/>
                <a:gd name="T26" fmla="*/ 913 w 948"/>
                <a:gd name="T27" fmla="*/ 83 h 653"/>
                <a:gd name="T28" fmla="*/ 928 w 948"/>
                <a:gd name="T29" fmla="*/ 108 h 653"/>
                <a:gd name="T30" fmla="*/ 939 w 948"/>
                <a:gd name="T31" fmla="*/ 134 h 653"/>
                <a:gd name="T32" fmla="*/ 945 w 948"/>
                <a:gd name="T33" fmla="*/ 164 h 653"/>
                <a:gd name="T34" fmla="*/ 948 w 948"/>
                <a:gd name="T35" fmla="*/ 193 h 653"/>
                <a:gd name="T36" fmla="*/ 948 w 948"/>
                <a:gd name="T37" fmla="*/ 653 h 653"/>
                <a:gd name="T38" fmla="*/ 0 w 948"/>
                <a:gd name="T39" fmla="*/ 653 h 653"/>
                <a:gd name="T40" fmla="*/ 0 w 948"/>
                <a:gd name="T41" fmla="*/ 193 h 653"/>
                <a:gd name="T42" fmla="*/ 2 w 948"/>
                <a:gd name="T43" fmla="*/ 164 h 653"/>
                <a:gd name="T44" fmla="*/ 10 w 948"/>
                <a:gd name="T45" fmla="*/ 134 h 653"/>
                <a:gd name="T46" fmla="*/ 20 w 948"/>
                <a:gd name="T47" fmla="*/ 108 h 653"/>
                <a:gd name="T48" fmla="*/ 36 w 948"/>
                <a:gd name="T49" fmla="*/ 83 h 653"/>
                <a:gd name="T50" fmla="*/ 54 w 948"/>
                <a:gd name="T51" fmla="*/ 61 h 653"/>
                <a:gd name="T52" fmla="*/ 76 w 948"/>
                <a:gd name="T53" fmla="*/ 42 h 653"/>
                <a:gd name="T54" fmla="*/ 101 w 948"/>
                <a:gd name="T55" fmla="*/ 27 h 653"/>
                <a:gd name="T56" fmla="*/ 128 w 948"/>
                <a:gd name="T57" fmla="*/ 14 h 653"/>
                <a:gd name="T58" fmla="*/ 178 w 948"/>
                <a:gd name="T59" fmla="*/ 0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48" h="653">
                  <a:moveTo>
                    <a:pt x="178" y="0"/>
                  </a:moveTo>
                  <a:lnTo>
                    <a:pt x="415" y="212"/>
                  </a:lnTo>
                  <a:lnTo>
                    <a:pt x="433" y="225"/>
                  </a:lnTo>
                  <a:lnTo>
                    <a:pt x="452" y="232"/>
                  </a:lnTo>
                  <a:lnTo>
                    <a:pt x="474" y="234"/>
                  </a:lnTo>
                  <a:lnTo>
                    <a:pt x="495" y="232"/>
                  </a:lnTo>
                  <a:lnTo>
                    <a:pt x="515" y="225"/>
                  </a:lnTo>
                  <a:lnTo>
                    <a:pt x="533" y="212"/>
                  </a:lnTo>
                  <a:lnTo>
                    <a:pt x="770" y="0"/>
                  </a:lnTo>
                  <a:lnTo>
                    <a:pt x="820" y="14"/>
                  </a:lnTo>
                  <a:lnTo>
                    <a:pt x="847" y="27"/>
                  </a:lnTo>
                  <a:lnTo>
                    <a:pt x="872" y="42"/>
                  </a:lnTo>
                  <a:lnTo>
                    <a:pt x="894" y="61"/>
                  </a:lnTo>
                  <a:lnTo>
                    <a:pt x="913" y="83"/>
                  </a:lnTo>
                  <a:lnTo>
                    <a:pt x="928" y="108"/>
                  </a:lnTo>
                  <a:lnTo>
                    <a:pt x="939" y="134"/>
                  </a:lnTo>
                  <a:lnTo>
                    <a:pt x="945" y="164"/>
                  </a:lnTo>
                  <a:lnTo>
                    <a:pt x="948" y="193"/>
                  </a:lnTo>
                  <a:lnTo>
                    <a:pt x="948" y="653"/>
                  </a:lnTo>
                  <a:lnTo>
                    <a:pt x="0" y="653"/>
                  </a:lnTo>
                  <a:lnTo>
                    <a:pt x="0" y="193"/>
                  </a:lnTo>
                  <a:lnTo>
                    <a:pt x="2" y="164"/>
                  </a:lnTo>
                  <a:lnTo>
                    <a:pt x="10" y="134"/>
                  </a:lnTo>
                  <a:lnTo>
                    <a:pt x="20" y="108"/>
                  </a:lnTo>
                  <a:lnTo>
                    <a:pt x="36" y="83"/>
                  </a:lnTo>
                  <a:lnTo>
                    <a:pt x="54" y="61"/>
                  </a:lnTo>
                  <a:lnTo>
                    <a:pt x="76" y="42"/>
                  </a:lnTo>
                  <a:lnTo>
                    <a:pt x="101" y="27"/>
                  </a:lnTo>
                  <a:lnTo>
                    <a:pt x="128" y="14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8" name="Freeform 340"/>
            <p:cNvSpPr>
              <a:spLocks/>
            </p:cNvSpPr>
            <p:nvPr/>
          </p:nvSpPr>
          <p:spPr bwMode="auto">
            <a:xfrm>
              <a:off x="6886575" y="3125788"/>
              <a:ext cx="55563" cy="55563"/>
            </a:xfrm>
            <a:custGeom>
              <a:avLst/>
              <a:gdLst>
                <a:gd name="T0" fmla="*/ 191 w 382"/>
                <a:gd name="T1" fmla="*/ 0 h 381"/>
                <a:gd name="T2" fmla="*/ 225 w 382"/>
                <a:gd name="T3" fmla="*/ 3 h 381"/>
                <a:gd name="T4" fmla="*/ 257 w 382"/>
                <a:gd name="T5" fmla="*/ 13 h 381"/>
                <a:gd name="T6" fmla="*/ 288 w 382"/>
                <a:gd name="T7" fmla="*/ 26 h 381"/>
                <a:gd name="T8" fmla="*/ 314 w 382"/>
                <a:gd name="T9" fmla="*/ 45 h 381"/>
                <a:gd name="T10" fmla="*/ 337 w 382"/>
                <a:gd name="T11" fmla="*/ 68 h 381"/>
                <a:gd name="T12" fmla="*/ 356 w 382"/>
                <a:gd name="T13" fmla="*/ 95 h 381"/>
                <a:gd name="T14" fmla="*/ 369 w 382"/>
                <a:gd name="T15" fmla="*/ 124 h 381"/>
                <a:gd name="T16" fmla="*/ 379 w 382"/>
                <a:gd name="T17" fmla="*/ 157 h 381"/>
                <a:gd name="T18" fmla="*/ 382 w 382"/>
                <a:gd name="T19" fmla="*/ 191 h 381"/>
                <a:gd name="T20" fmla="*/ 379 w 382"/>
                <a:gd name="T21" fmla="*/ 225 h 381"/>
                <a:gd name="T22" fmla="*/ 369 w 382"/>
                <a:gd name="T23" fmla="*/ 257 h 381"/>
                <a:gd name="T24" fmla="*/ 356 w 382"/>
                <a:gd name="T25" fmla="*/ 286 h 381"/>
                <a:gd name="T26" fmla="*/ 337 w 382"/>
                <a:gd name="T27" fmla="*/ 313 h 381"/>
                <a:gd name="T28" fmla="*/ 314 w 382"/>
                <a:gd name="T29" fmla="*/ 336 h 381"/>
                <a:gd name="T30" fmla="*/ 288 w 382"/>
                <a:gd name="T31" fmla="*/ 355 h 381"/>
                <a:gd name="T32" fmla="*/ 257 w 382"/>
                <a:gd name="T33" fmla="*/ 369 h 381"/>
                <a:gd name="T34" fmla="*/ 225 w 382"/>
                <a:gd name="T35" fmla="*/ 378 h 381"/>
                <a:gd name="T36" fmla="*/ 191 w 382"/>
                <a:gd name="T37" fmla="*/ 381 h 381"/>
                <a:gd name="T38" fmla="*/ 157 w 382"/>
                <a:gd name="T39" fmla="*/ 378 h 381"/>
                <a:gd name="T40" fmla="*/ 124 w 382"/>
                <a:gd name="T41" fmla="*/ 369 h 381"/>
                <a:gd name="T42" fmla="*/ 95 w 382"/>
                <a:gd name="T43" fmla="*/ 355 h 381"/>
                <a:gd name="T44" fmla="*/ 68 w 382"/>
                <a:gd name="T45" fmla="*/ 336 h 381"/>
                <a:gd name="T46" fmla="*/ 45 w 382"/>
                <a:gd name="T47" fmla="*/ 313 h 381"/>
                <a:gd name="T48" fmla="*/ 26 w 382"/>
                <a:gd name="T49" fmla="*/ 286 h 381"/>
                <a:gd name="T50" fmla="*/ 12 w 382"/>
                <a:gd name="T51" fmla="*/ 257 h 381"/>
                <a:gd name="T52" fmla="*/ 3 w 382"/>
                <a:gd name="T53" fmla="*/ 225 h 381"/>
                <a:gd name="T54" fmla="*/ 0 w 382"/>
                <a:gd name="T55" fmla="*/ 191 h 381"/>
                <a:gd name="T56" fmla="*/ 3 w 382"/>
                <a:gd name="T57" fmla="*/ 157 h 381"/>
                <a:gd name="T58" fmla="*/ 12 w 382"/>
                <a:gd name="T59" fmla="*/ 124 h 381"/>
                <a:gd name="T60" fmla="*/ 26 w 382"/>
                <a:gd name="T61" fmla="*/ 95 h 381"/>
                <a:gd name="T62" fmla="*/ 45 w 382"/>
                <a:gd name="T63" fmla="*/ 68 h 381"/>
                <a:gd name="T64" fmla="*/ 68 w 382"/>
                <a:gd name="T65" fmla="*/ 45 h 381"/>
                <a:gd name="T66" fmla="*/ 95 w 382"/>
                <a:gd name="T67" fmla="*/ 26 h 381"/>
                <a:gd name="T68" fmla="*/ 124 w 382"/>
                <a:gd name="T69" fmla="*/ 13 h 381"/>
                <a:gd name="T70" fmla="*/ 157 w 382"/>
                <a:gd name="T71" fmla="*/ 3 h 381"/>
                <a:gd name="T72" fmla="*/ 191 w 382"/>
                <a:gd name="T7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82" h="381">
                  <a:moveTo>
                    <a:pt x="191" y="0"/>
                  </a:moveTo>
                  <a:lnTo>
                    <a:pt x="225" y="3"/>
                  </a:lnTo>
                  <a:lnTo>
                    <a:pt x="257" y="13"/>
                  </a:lnTo>
                  <a:lnTo>
                    <a:pt x="288" y="26"/>
                  </a:lnTo>
                  <a:lnTo>
                    <a:pt x="314" y="45"/>
                  </a:lnTo>
                  <a:lnTo>
                    <a:pt x="337" y="68"/>
                  </a:lnTo>
                  <a:lnTo>
                    <a:pt x="356" y="95"/>
                  </a:lnTo>
                  <a:lnTo>
                    <a:pt x="369" y="124"/>
                  </a:lnTo>
                  <a:lnTo>
                    <a:pt x="379" y="157"/>
                  </a:lnTo>
                  <a:lnTo>
                    <a:pt x="382" y="191"/>
                  </a:lnTo>
                  <a:lnTo>
                    <a:pt x="379" y="225"/>
                  </a:lnTo>
                  <a:lnTo>
                    <a:pt x="369" y="257"/>
                  </a:lnTo>
                  <a:lnTo>
                    <a:pt x="356" y="286"/>
                  </a:lnTo>
                  <a:lnTo>
                    <a:pt x="337" y="313"/>
                  </a:lnTo>
                  <a:lnTo>
                    <a:pt x="314" y="336"/>
                  </a:lnTo>
                  <a:lnTo>
                    <a:pt x="288" y="355"/>
                  </a:lnTo>
                  <a:lnTo>
                    <a:pt x="257" y="369"/>
                  </a:lnTo>
                  <a:lnTo>
                    <a:pt x="225" y="378"/>
                  </a:lnTo>
                  <a:lnTo>
                    <a:pt x="191" y="381"/>
                  </a:lnTo>
                  <a:lnTo>
                    <a:pt x="157" y="378"/>
                  </a:lnTo>
                  <a:lnTo>
                    <a:pt x="124" y="369"/>
                  </a:lnTo>
                  <a:lnTo>
                    <a:pt x="95" y="355"/>
                  </a:lnTo>
                  <a:lnTo>
                    <a:pt x="68" y="336"/>
                  </a:lnTo>
                  <a:lnTo>
                    <a:pt x="45" y="313"/>
                  </a:lnTo>
                  <a:lnTo>
                    <a:pt x="26" y="286"/>
                  </a:lnTo>
                  <a:lnTo>
                    <a:pt x="12" y="257"/>
                  </a:lnTo>
                  <a:lnTo>
                    <a:pt x="3" y="225"/>
                  </a:lnTo>
                  <a:lnTo>
                    <a:pt x="0" y="191"/>
                  </a:lnTo>
                  <a:lnTo>
                    <a:pt x="3" y="157"/>
                  </a:lnTo>
                  <a:lnTo>
                    <a:pt x="12" y="124"/>
                  </a:lnTo>
                  <a:lnTo>
                    <a:pt x="26" y="95"/>
                  </a:lnTo>
                  <a:lnTo>
                    <a:pt x="45" y="68"/>
                  </a:lnTo>
                  <a:lnTo>
                    <a:pt x="68" y="45"/>
                  </a:lnTo>
                  <a:lnTo>
                    <a:pt x="95" y="26"/>
                  </a:lnTo>
                  <a:lnTo>
                    <a:pt x="124" y="13"/>
                  </a:lnTo>
                  <a:lnTo>
                    <a:pt x="157" y="3"/>
                  </a:lnTo>
                  <a:lnTo>
                    <a:pt x="1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29" name="Freeform 341"/>
            <p:cNvSpPr>
              <a:spLocks/>
            </p:cNvSpPr>
            <p:nvPr/>
          </p:nvSpPr>
          <p:spPr bwMode="auto">
            <a:xfrm>
              <a:off x="6811963" y="3506788"/>
              <a:ext cx="204788" cy="30163"/>
            </a:xfrm>
            <a:custGeom>
              <a:avLst/>
              <a:gdLst>
                <a:gd name="T0" fmla="*/ 105 w 1418"/>
                <a:gd name="T1" fmla="*/ 0 h 206"/>
                <a:gd name="T2" fmla="*/ 1313 w 1418"/>
                <a:gd name="T3" fmla="*/ 0 h 206"/>
                <a:gd name="T4" fmla="*/ 1337 w 1418"/>
                <a:gd name="T5" fmla="*/ 2 h 206"/>
                <a:gd name="T6" fmla="*/ 1359 w 1418"/>
                <a:gd name="T7" fmla="*/ 10 h 206"/>
                <a:gd name="T8" fmla="*/ 1379 w 1418"/>
                <a:gd name="T9" fmla="*/ 23 h 206"/>
                <a:gd name="T10" fmla="*/ 1395 w 1418"/>
                <a:gd name="T11" fmla="*/ 38 h 206"/>
                <a:gd name="T12" fmla="*/ 1408 w 1418"/>
                <a:gd name="T13" fmla="*/ 57 h 206"/>
                <a:gd name="T14" fmla="*/ 1415 w 1418"/>
                <a:gd name="T15" fmla="*/ 79 h 206"/>
                <a:gd name="T16" fmla="*/ 1418 w 1418"/>
                <a:gd name="T17" fmla="*/ 103 h 206"/>
                <a:gd name="T18" fmla="*/ 1415 w 1418"/>
                <a:gd name="T19" fmla="*/ 127 h 206"/>
                <a:gd name="T20" fmla="*/ 1408 w 1418"/>
                <a:gd name="T21" fmla="*/ 149 h 206"/>
                <a:gd name="T22" fmla="*/ 1395 w 1418"/>
                <a:gd name="T23" fmla="*/ 168 h 206"/>
                <a:gd name="T24" fmla="*/ 1379 w 1418"/>
                <a:gd name="T25" fmla="*/ 183 h 206"/>
                <a:gd name="T26" fmla="*/ 1359 w 1418"/>
                <a:gd name="T27" fmla="*/ 196 h 206"/>
                <a:gd name="T28" fmla="*/ 1337 w 1418"/>
                <a:gd name="T29" fmla="*/ 204 h 206"/>
                <a:gd name="T30" fmla="*/ 1314 w 1418"/>
                <a:gd name="T31" fmla="*/ 206 h 206"/>
                <a:gd name="T32" fmla="*/ 105 w 1418"/>
                <a:gd name="T33" fmla="*/ 206 h 206"/>
                <a:gd name="T34" fmla="*/ 80 w 1418"/>
                <a:gd name="T35" fmla="*/ 204 h 206"/>
                <a:gd name="T36" fmla="*/ 58 w 1418"/>
                <a:gd name="T37" fmla="*/ 196 h 206"/>
                <a:gd name="T38" fmla="*/ 40 w 1418"/>
                <a:gd name="T39" fmla="*/ 183 h 206"/>
                <a:gd name="T40" fmla="*/ 23 w 1418"/>
                <a:gd name="T41" fmla="*/ 168 h 206"/>
                <a:gd name="T42" fmla="*/ 11 w 1418"/>
                <a:gd name="T43" fmla="*/ 149 h 206"/>
                <a:gd name="T44" fmla="*/ 3 w 1418"/>
                <a:gd name="T45" fmla="*/ 127 h 206"/>
                <a:gd name="T46" fmla="*/ 0 w 1418"/>
                <a:gd name="T47" fmla="*/ 103 h 206"/>
                <a:gd name="T48" fmla="*/ 3 w 1418"/>
                <a:gd name="T49" fmla="*/ 79 h 206"/>
                <a:gd name="T50" fmla="*/ 11 w 1418"/>
                <a:gd name="T51" fmla="*/ 57 h 206"/>
                <a:gd name="T52" fmla="*/ 23 w 1418"/>
                <a:gd name="T53" fmla="*/ 38 h 206"/>
                <a:gd name="T54" fmla="*/ 40 w 1418"/>
                <a:gd name="T55" fmla="*/ 23 h 206"/>
                <a:gd name="T56" fmla="*/ 58 w 1418"/>
                <a:gd name="T57" fmla="*/ 10 h 206"/>
                <a:gd name="T58" fmla="*/ 80 w 1418"/>
                <a:gd name="T59" fmla="*/ 2 h 206"/>
                <a:gd name="T60" fmla="*/ 105 w 1418"/>
                <a:gd name="T61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418" h="206">
                  <a:moveTo>
                    <a:pt x="105" y="0"/>
                  </a:moveTo>
                  <a:lnTo>
                    <a:pt x="1313" y="0"/>
                  </a:lnTo>
                  <a:lnTo>
                    <a:pt x="1337" y="2"/>
                  </a:lnTo>
                  <a:lnTo>
                    <a:pt x="1359" y="10"/>
                  </a:lnTo>
                  <a:lnTo>
                    <a:pt x="1379" y="23"/>
                  </a:lnTo>
                  <a:lnTo>
                    <a:pt x="1395" y="38"/>
                  </a:lnTo>
                  <a:lnTo>
                    <a:pt x="1408" y="57"/>
                  </a:lnTo>
                  <a:lnTo>
                    <a:pt x="1415" y="79"/>
                  </a:lnTo>
                  <a:lnTo>
                    <a:pt x="1418" y="103"/>
                  </a:lnTo>
                  <a:lnTo>
                    <a:pt x="1415" y="127"/>
                  </a:lnTo>
                  <a:lnTo>
                    <a:pt x="1408" y="149"/>
                  </a:lnTo>
                  <a:lnTo>
                    <a:pt x="1395" y="168"/>
                  </a:lnTo>
                  <a:lnTo>
                    <a:pt x="1379" y="183"/>
                  </a:lnTo>
                  <a:lnTo>
                    <a:pt x="1359" y="196"/>
                  </a:lnTo>
                  <a:lnTo>
                    <a:pt x="1337" y="204"/>
                  </a:lnTo>
                  <a:lnTo>
                    <a:pt x="1314" y="206"/>
                  </a:lnTo>
                  <a:lnTo>
                    <a:pt x="105" y="206"/>
                  </a:lnTo>
                  <a:lnTo>
                    <a:pt x="80" y="204"/>
                  </a:lnTo>
                  <a:lnTo>
                    <a:pt x="58" y="196"/>
                  </a:lnTo>
                  <a:lnTo>
                    <a:pt x="40" y="183"/>
                  </a:lnTo>
                  <a:lnTo>
                    <a:pt x="23" y="168"/>
                  </a:lnTo>
                  <a:lnTo>
                    <a:pt x="11" y="149"/>
                  </a:lnTo>
                  <a:lnTo>
                    <a:pt x="3" y="127"/>
                  </a:lnTo>
                  <a:lnTo>
                    <a:pt x="0" y="103"/>
                  </a:lnTo>
                  <a:lnTo>
                    <a:pt x="3" y="79"/>
                  </a:lnTo>
                  <a:lnTo>
                    <a:pt x="11" y="57"/>
                  </a:lnTo>
                  <a:lnTo>
                    <a:pt x="23" y="38"/>
                  </a:lnTo>
                  <a:lnTo>
                    <a:pt x="40" y="23"/>
                  </a:lnTo>
                  <a:lnTo>
                    <a:pt x="58" y="10"/>
                  </a:lnTo>
                  <a:lnTo>
                    <a:pt x="80" y="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0" name="Freeform 342"/>
            <p:cNvSpPr>
              <a:spLocks noEditPoints="1"/>
            </p:cNvSpPr>
            <p:nvPr/>
          </p:nvSpPr>
          <p:spPr bwMode="auto">
            <a:xfrm>
              <a:off x="6724650" y="3041650"/>
              <a:ext cx="379413" cy="436563"/>
            </a:xfrm>
            <a:custGeom>
              <a:avLst/>
              <a:gdLst>
                <a:gd name="T0" fmla="*/ 926 w 2627"/>
                <a:gd name="T1" fmla="*/ 1221 h 3024"/>
                <a:gd name="T2" fmla="*/ 779 w 2627"/>
                <a:gd name="T3" fmla="*/ 1316 h 3024"/>
                <a:gd name="T4" fmla="*/ 696 w 2627"/>
                <a:gd name="T5" fmla="*/ 1467 h 3024"/>
                <a:gd name="T6" fmla="*/ 688 w 2627"/>
                <a:gd name="T7" fmla="*/ 2107 h 3024"/>
                <a:gd name="T8" fmla="*/ 747 w 2627"/>
                <a:gd name="T9" fmla="*/ 2166 h 3024"/>
                <a:gd name="T10" fmla="*/ 1900 w 2627"/>
                <a:gd name="T11" fmla="*/ 2158 h 3024"/>
                <a:gd name="T12" fmla="*/ 1941 w 2627"/>
                <a:gd name="T13" fmla="*/ 2085 h 3024"/>
                <a:gd name="T14" fmla="*/ 1916 w 2627"/>
                <a:gd name="T15" fmla="*/ 1425 h 3024"/>
                <a:gd name="T16" fmla="*/ 1816 w 2627"/>
                <a:gd name="T17" fmla="*/ 1286 h 3024"/>
                <a:gd name="T18" fmla="*/ 1698 w 2627"/>
                <a:gd name="T19" fmla="*/ 1220 h 3024"/>
                <a:gd name="T20" fmla="*/ 1537 w 2627"/>
                <a:gd name="T21" fmla="*/ 1197 h 3024"/>
                <a:gd name="T22" fmla="*/ 1088 w 2627"/>
                <a:gd name="T23" fmla="*/ 1197 h 3024"/>
                <a:gd name="T24" fmla="*/ 1264 w 2627"/>
                <a:gd name="T25" fmla="*/ 423 h 3024"/>
                <a:gd name="T26" fmla="*/ 1095 w 2627"/>
                <a:gd name="T27" fmla="*/ 495 h 3024"/>
                <a:gd name="T28" fmla="*/ 984 w 2627"/>
                <a:gd name="T29" fmla="*/ 638 h 3024"/>
                <a:gd name="T30" fmla="*/ 960 w 2627"/>
                <a:gd name="T31" fmla="*/ 824 h 3024"/>
                <a:gd name="T32" fmla="*/ 1031 w 2627"/>
                <a:gd name="T33" fmla="*/ 993 h 3024"/>
                <a:gd name="T34" fmla="*/ 1174 w 2627"/>
                <a:gd name="T35" fmla="*/ 1104 h 3024"/>
                <a:gd name="T36" fmla="*/ 1362 w 2627"/>
                <a:gd name="T37" fmla="*/ 1129 h 3024"/>
                <a:gd name="T38" fmla="*/ 1531 w 2627"/>
                <a:gd name="T39" fmla="*/ 1058 h 3024"/>
                <a:gd name="T40" fmla="*/ 1642 w 2627"/>
                <a:gd name="T41" fmla="*/ 914 h 3024"/>
                <a:gd name="T42" fmla="*/ 1667 w 2627"/>
                <a:gd name="T43" fmla="*/ 727 h 3024"/>
                <a:gd name="T44" fmla="*/ 1596 w 2627"/>
                <a:gd name="T45" fmla="*/ 558 h 3024"/>
                <a:gd name="T46" fmla="*/ 1452 w 2627"/>
                <a:gd name="T47" fmla="*/ 448 h 3024"/>
                <a:gd name="T48" fmla="*/ 1313 w 2627"/>
                <a:gd name="T49" fmla="*/ 0 h 3024"/>
                <a:gd name="T50" fmla="*/ 1677 w 2627"/>
                <a:gd name="T51" fmla="*/ 50 h 3024"/>
                <a:gd name="T52" fmla="*/ 2001 w 2627"/>
                <a:gd name="T53" fmla="*/ 194 h 3024"/>
                <a:gd name="T54" fmla="*/ 2272 w 2627"/>
                <a:gd name="T55" fmla="*/ 415 h 3024"/>
                <a:gd name="T56" fmla="*/ 2475 w 2627"/>
                <a:gd name="T57" fmla="*/ 700 h 3024"/>
                <a:gd name="T58" fmla="*/ 2598 w 2627"/>
                <a:gd name="T59" fmla="*/ 1034 h 3024"/>
                <a:gd name="T60" fmla="*/ 2623 w 2627"/>
                <a:gd name="T61" fmla="*/ 1400 h 3024"/>
                <a:gd name="T62" fmla="*/ 2545 w 2627"/>
                <a:gd name="T63" fmla="*/ 1770 h 3024"/>
                <a:gd name="T64" fmla="*/ 2386 w 2627"/>
                <a:gd name="T65" fmla="*/ 2135 h 3024"/>
                <a:gd name="T66" fmla="*/ 2177 w 2627"/>
                <a:gd name="T67" fmla="*/ 2480 h 3024"/>
                <a:gd name="T68" fmla="*/ 1946 w 2627"/>
                <a:gd name="T69" fmla="*/ 2791 h 3024"/>
                <a:gd name="T70" fmla="*/ 1760 w 2627"/>
                <a:gd name="T71" fmla="*/ 3006 h 3024"/>
                <a:gd name="T72" fmla="*/ 926 w 2627"/>
                <a:gd name="T73" fmla="*/ 3024 h 3024"/>
                <a:gd name="T74" fmla="*/ 856 w 2627"/>
                <a:gd name="T75" fmla="*/ 2992 h 3024"/>
                <a:gd name="T76" fmla="*/ 638 w 2627"/>
                <a:gd name="T77" fmla="*/ 2729 h 3024"/>
                <a:gd name="T78" fmla="*/ 419 w 2627"/>
                <a:gd name="T79" fmla="*/ 2423 h 3024"/>
                <a:gd name="T80" fmla="*/ 222 w 2627"/>
                <a:gd name="T81" fmla="*/ 2089 h 3024"/>
                <a:gd name="T82" fmla="*/ 74 w 2627"/>
                <a:gd name="T83" fmla="*/ 1742 h 3024"/>
                <a:gd name="T84" fmla="*/ 3 w 2627"/>
                <a:gd name="T85" fmla="*/ 1394 h 3024"/>
                <a:gd name="T86" fmla="*/ 28 w 2627"/>
                <a:gd name="T87" fmla="*/ 1034 h 3024"/>
                <a:gd name="T88" fmla="*/ 151 w 2627"/>
                <a:gd name="T89" fmla="*/ 700 h 3024"/>
                <a:gd name="T90" fmla="*/ 354 w 2627"/>
                <a:gd name="T91" fmla="*/ 415 h 3024"/>
                <a:gd name="T92" fmla="*/ 626 w 2627"/>
                <a:gd name="T93" fmla="*/ 194 h 3024"/>
                <a:gd name="T94" fmla="*/ 950 w 2627"/>
                <a:gd name="T95" fmla="*/ 50 h 3024"/>
                <a:gd name="T96" fmla="*/ 1313 w 2627"/>
                <a:gd name="T97" fmla="*/ 0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627" h="3024">
                  <a:moveTo>
                    <a:pt x="1046" y="1188"/>
                  </a:moveTo>
                  <a:lnTo>
                    <a:pt x="1024" y="1191"/>
                  </a:lnTo>
                  <a:lnTo>
                    <a:pt x="928" y="1220"/>
                  </a:lnTo>
                  <a:lnTo>
                    <a:pt x="926" y="1221"/>
                  </a:lnTo>
                  <a:lnTo>
                    <a:pt x="884" y="1238"/>
                  </a:lnTo>
                  <a:lnTo>
                    <a:pt x="846" y="1260"/>
                  </a:lnTo>
                  <a:lnTo>
                    <a:pt x="810" y="1286"/>
                  </a:lnTo>
                  <a:lnTo>
                    <a:pt x="779" y="1316"/>
                  </a:lnTo>
                  <a:lnTo>
                    <a:pt x="751" y="1349"/>
                  </a:lnTo>
                  <a:lnTo>
                    <a:pt x="727" y="1386"/>
                  </a:lnTo>
                  <a:lnTo>
                    <a:pt x="710" y="1425"/>
                  </a:lnTo>
                  <a:lnTo>
                    <a:pt x="696" y="1467"/>
                  </a:lnTo>
                  <a:lnTo>
                    <a:pt x="688" y="1510"/>
                  </a:lnTo>
                  <a:lnTo>
                    <a:pt x="684" y="1555"/>
                  </a:lnTo>
                  <a:lnTo>
                    <a:pt x="684" y="2085"/>
                  </a:lnTo>
                  <a:lnTo>
                    <a:pt x="688" y="2107"/>
                  </a:lnTo>
                  <a:lnTo>
                    <a:pt x="696" y="2128"/>
                  </a:lnTo>
                  <a:lnTo>
                    <a:pt x="710" y="2144"/>
                  </a:lnTo>
                  <a:lnTo>
                    <a:pt x="726" y="2158"/>
                  </a:lnTo>
                  <a:lnTo>
                    <a:pt x="747" y="2166"/>
                  </a:lnTo>
                  <a:lnTo>
                    <a:pt x="770" y="2169"/>
                  </a:lnTo>
                  <a:lnTo>
                    <a:pt x="1857" y="2169"/>
                  </a:lnTo>
                  <a:lnTo>
                    <a:pt x="1879" y="2166"/>
                  </a:lnTo>
                  <a:lnTo>
                    <a:pt x="1900" y="2158"/>
                  </a:lnTo>
                  <a:lnTo>
                    <a:pt x="1916" y="2144"/>
                  </a:lnTo>
                  <a:lnTo>
                    <a:pt x="1930" y="2128"/>
                  </a:lnTo>
                  <a:lnTo>
                    <a:pt x="1938" y="2107"/>
                  </a:lnTo>
                  <a:lnTo>
                    <a:pt x="1941" y="2085"/>
                  </a:lnTo>
                  <a:lnTo>
                    <a:pt x="1941" y="1555"/>
                  </a:lnTo>
                  <a:lnTo>
                    <a:pt x="1938" y="1510"/>
                  </a:lnTo>
                  <a:lnTo>
                    <a:pt x="1930" y="1467"/>
                  </a:lnTo>
                  <a:lnTo>
                    <a:pt x="1916" y="1425"/>
                  </a:lnTo>
                  <a:lnTo>
                    <a:pt x="1898" y="1386"/>
                  </a:lnTo>
                  <a:lnTo>
                    <a:pt x="1875" y="1349"/>
                  </a:lnTo>
                  <a:lnTo>
                    <a:pt x="1847" y="1316"/>
                  </a:lnTo>
                  <a:lnTo>
                    <a:pt x="1816" y="1286"/>
                  </a:lnTo>
                  <a:lnTo>
                    <a:pt x="1780" y="1260"/>
                  </a:lnTo>
                  <a:lnTo>
                    <a:pt x="1742" y="1238"/>
                  </a:lnTo>
                  <a:lnTo>
                    <a:pt x="1700" y="1221"/>
                  </a:lnTo>
                  <a:lnTo>
                    <a:pt x="1698" y="1220"/>
                  </a:lnTo>
                  <a:lnTo>
                    <a:pt x="1602" y="1191"/>
                  </a:lnTo>
                  <a:lnTo>
                    <a:pt x="1580" y="1188"/>
                  </a:lnTo>
                  <a:lnTo>
                    <a:pt x="1558" y="1189"/>
                  </a:lnTo>
                  <a:lnTo>
                    <a:pt x="1537" y="1197"/>
                  </a:lnTo>
                  <a:lnTo>
                    <a:pt x="1520" y="1209"/>
                  </a:lnTo>
                  <a:lnTo>
                    <a:pt x="1313" y="1395"/>
                  </a:lnTo>
                  <a:lnTo>
                    <a:pt x="1106" y="1209"/>
                  </a:lnTo>
                  <a:lnTo>
                    <a:pt x="1088" y="1197"/>
                  </a:lnTo>
                  <a:lnTo>
                    <a:pt x="1068" y="1189"/>
                  </a:lnTo>
                  <a:lnTo>
                    <a:pt x="1046" y="1188"/>
                  </a:lnTo>
                  <a:close/>
                  <a:moveTo>
                    <a:pt x="1313" y="420"/>
                  </a:moveTo>
                  <a:lnTo>
                    <a:pt x="1264" y="423"/>
                  </a:lnTo>
                  <a:lnTo>
                    <a:pt x="1218" y="433"/>
                  </a:lnTo>
                  <a:lnTo>
                    <a:pt x="1174" y="448"/>
                  </a:lnTo>
                  <a:lnTo>
                    <a:pt x="1133" y="469"/>
                  </a:lnTo>
                  <a:lnTo>
                    <a:pt x="1095" y="495"/>
                  </a:lnTo>
                  <a:lnTo>
                    <a:pt x="1060" y="524"/>
                  </a:lnTo>
                  <a:lnTo>
                    <a:pt x="1031" y="558"/>
                  </a:lnTo>
                  <a:lnTo>
                    <a:pt x="1005" y="596"/>
                  </a:lnTo>
                  <a:lnTo>
                    <a:pt x="984" y="638"/>
                  </a:lnTo>
                  <a:lnTo>
                    <a:pt x="969" y="682"/>
                  </a:lnTo>
                  <a:lnTo>
                    <a:pt x="960" y="727"/>
                  </a:lnTo>
                  <a:lnTo>
                    <a:pt x="956" y="776"/>
                  </a:lnTo>
                  <a:lnTo>
                    <a:pt x="960" y="824"/>
                  </a:lnTo>
                  <a:lnTo>
                    <a:pt x="969" y="870"/>
                  </a:lnTo>
                  <a:lnTo>
                    <a:pt x="984" y="914"/>
                  </a:lnTo>
                  <a:lnTo>
                    <a:pt x="1005" y="956"/>
                  </a:lnTo>
                  <a:lnTo>
                    <a:pt x="1031" y="993"/>
                  </a:lnTo>
                  <a:lnTo>
                    <a:pt x="1060" y="1028"/>
                  </a:lnTo>
                  <a:lnTo>
                    <a:pt x="1095" y="1058"/>
                  </a:lnTo>
                  <a:lnTo>
                    <a:pt x="1133" y="1083"/>
                  </a:lnTo>
                  <a:lnTo>
                    <a:pt x="1174" y="1104"/>
                  </a:lnTo>
                  <a:lnTo>
                    <a:pt x="1218" y="1120"/>
                  </a:lnTo>
                  <a:lnTo>
                    <a:pt x="1264" y="1129"/>
                  </a:lnTo>
                  <a:lnTo>
                    <a:pt x="1313" y="1132"/>
                  </a:lnTo>
                  <a:lnTo>
                    <a:pt x="1362" y="1129"/>
                  </a:lnTo>
                  <a:lnTo>
                    <a:pt x="1408" y="1120"/>
                  </a:lnTo>
                  <a:lnTo>
                    <a:pt x="1452" y="1104"/>
                  </a:lnTo>
                  <a:lnTo>
                    <a:pt x="1493" y="1083"/>
                  </a:lnTo>
                  <a:lnTo>
                    <a:pt x="1531" y="1058"/>
                  </a:lnTo>
                  <a:lnTo>
                    <a:pt x="1566" y="1028"/>
                  </a:lnTo>
                  <a:lnTo>
                    <a:pt x="1596" y="993"/>
                  </a:lnTo>
                  <a:lnTo>
                    <a:pt x="1621" y="956"/>
                  </a:lnTo>
                  <a:lnTo>
                    <a:pt x="1642" y="914"/>
                  </a:lnTo>
                  <a:lnTo>
                    <a:pt x="1658" y="870"/>
                  </a:lnTo>
                  <a:lnTo>
                    <a:pt x="1667" y="824"/>
                  </a:lnTo>
                  <a:lnTo>
                    <a:pt x="1670" y="776"/>
                  </a:lnTo>
                  <a:lnTo>
                    <a:pt x="1667" y="727"/>
                  </a:lnTo>
                  <a:lnTo>
                    <a:pt x="1658" y="682"/>
                  </a:lnTo>
                  <a:lnTo>
                    <a:pt x="1642" y="638"/>
                  </a:lnTo>
                  <a:lnTo>
                    <a:pt x="1621" y="596"/>
                  </a:lnTo>
                  <a:lnTo>
                    <a:pt x="1596" y="558"/>
                  </a:lnTo>
                  <a:lnTo>
                    <a:pt x="1566" y="524"/>
                  </a:lnTo>
                  <a:lnTo>
                    <a:pt x="1531" y="495"/>
                  </a:lnTo>
                  <a:lnTo>
                    <a:pt x="1493" y="469"/>
                  </a:lnTo>
                  <a:lnTo>
                    <a:pt x="1452" y="448"/>
                  </a:lnTo>
                  <a:lnTo>
                    <a:pt x="1408" y="433"/>
                  </a:lnTo>
                  <a:lnTo>
                    <a:pt x="1362" y="423"/>
                  </a:lnTo>
                  <a:lnTo>
                    <a:pt x="1313" y="420"/>
                  </a:lnTo>
                  <a:close/>
                  <a:moveTo>
                    <a:pt x="1313" y="0"/>
                  </a:moveTo>
                  <a:lnTo>
                    <a:pt x="1407" y="3"/>
                  </a:lnTo>
                  <a:lnTo>
                    <a:pt x="1499" y="13"/>
                  </a:lnTo>
                  <a:lnTo>
                    <a:pt x="1589" y="28"/>
                  </a:lnTo>
                  <a:lnTo>
                    <a:pt x="1677" y="50"/>
                  </a:lnTo>
                  <a:lnTo>
                    <a:pt x="1761" y="78"/>
                  </a:lnTo>
                  <a:lnTo>
                    <a:pt x="1844" y="112"/>
                  </a:lnTo>
                  <a:lnTo>
                    <a:pt x="1924" y="150"/>
                  </a:lnTo>
                  <a:lnTo>
                    <a:pt x="2001" y="194"/>
                  </a:lnTo>
                  <a:lnTo>
                    <a:pt x="2074" y="242"/>
                  </a:lnTo>
                  <a:lnTo>
                    <a:pt x="2143" y="295"/>
                  </a:lnTo>
                  <a:lnTo>
                    <a:pt x="2210" y="353"/>
                  </a:lnTo>
                  <a:lnTo>
                    <a:pt x="2272" y="415"/>
                  </a:lnTo>
                  <a:lnTo>
                    <a:pt x="2330" y="481"/>
                  </a:lnTo>
                  <a:lnTo>
                    <a:pt x="2383" y="550"/>
                  </a:lnTo>
                  <a:lnTo>
                    <a:pt x="2432" y="624"/>
                  </a:lnTo>
                  <a:lnTo>
                    <a:pt x="2475" y="700"/>
                  </a:lnTo>
                  <a:lnTo>
                    <a:pt x="2514" y="780"/>
                  </a:lnTo>
                  <a:lnTo>
                    <a:pt x="2547" y="862"/>
                  </a:lnTo>
                  <a:lnTo>
                    <a:pt x="2576" y="948"/>
                  </a:lnTo>
                  <a:lnTo>
                    <a:pt x="2598" y="1034"/>
                  </a:lnTo>
                  <a:lnTo>
                    <a:pt x="2613" y="1124"/>
                  </a:lnTo>
                  <a:lnTo>
                    <a:pt x="2623" y="1216"/>
                  </a:lnTo>
                  <a:lnTo>
                    <a:pt x="2627" y="1310"/>
                  </a:lnTo>
                  <a:lnTo>
                    <a:pt x="2623" y="1400"/>
                  </a:lnTo>
                  <a:lnTo>
                    <a:pt x="2612" y="1492"/>
                  </a:lnTo>
                  <a:lnTo>
                    <a:pt x="2596" y="1585"/>
                  </a:lnTo>
                  <a:lnTo>
                    <a:pt x="2572" y="1677"/>
                  </a:lnTo>
                  <a:lnTo>
                    <a:pt x="2545" y="1770"/>
                  </a:lnTo>
                  <a:lnTo>
                    <a:pt x="2512" y="1862"/>
                  </a:lnTo>
                  <a:lnTo>
                    <a:pt x="2474" y="1953"/>
                  </a:lnTo>
                  <a:lnTo>
                    <a:pt x="2432" y="2044"/>
                  </a:lnTo>
                  <a:lnTo>
                    <a:pt x="2386" y="2135"/>
                  </a:lnTo>
                  <a:lnTo>
                    <a:pt x="2337" y="2224"/>
                  </a:lnTo>
                  <a:lnTo>
                    <a:pt x="2286" y="2310"/>
                  </a:lnTo>
                  <a:lnTo>
                    <a:pt x="2232" y="2396"/>
                  </a:lnTo>
                  <a:lnTo>
                    <a:pt x="2177" y="2480"/>
                  </a:lnTo>
                  <a:lnTo>
                    <a:pt x="2119" y="2562"/>
                  </a:lnTo>
                  <a:lnTo>
                    <a:pt x="2062" y="2641"/>
                  </a:lnTo>
                  <a:lnTo>
                    <a:pt x="2003" y="2717"/>
                  </a:lnTo>
                  <a:lnTo>
                    <a:pt x="1946" y="2791"/>
                  </a:lnTo>
                  <a:lnTo>
                    <a:pt x="1887" y="2861"/>
                  </a:lnTo>
                  <a:lnTo>
                    <a:pt x="1830" y="2929"/>
                  </a:lnTo>
                  <a:lnTo>
                    <a:pt x="1775" y="2992"/>
                  </a:lnTo>
                  <a:lnTo>
                    <a:pt x="1760" y="3006"/>
                  </a:lnTo>
                  <a:lnTo>
                    <a:pt x="1744" y="3015"/>
                  </a:lnTo>
                  <a:lnTo>
                    <a:pt x="1725" y="3022"/>
                  </a:lnTo>
                  <a:lnTo>
                    <a:pt x="1706" y="3024"/>
                  </a:lnTo>
                  <a:lnTo>
                    <a:pt x="926" y="3024"/>
                  </a:lnTo>
                  <a:lnTo>
                    <a:pt x="906" y="3022"/>
                  </a:lnTo>
                  <a:lnTo>
                    <a:pt x="887" y="3015"/>
                  </a:lnTo>
                  <a:lnTo>
                    <a:pt x="871" y="3005"/>
                  </a:lnTo>
                  <a:lnTo>
                    <a:pt x="856" y="2992"/>
                  </a:lnTo>
                  <a:lnTo>
                    <a:pt x="804" y="2931"/>
                  </a:lnTo>
                  <a:lnTo>
                    <a:pt x="749" y="2866"/>
                  </a:lnTo>
                  <a:lnTo>
                    <a:pt x="694" y="2798"/>
                  </a:lnTo>
                  <a:lnTo>
                    <a:pt x="638" y="2729"/>
                  </a:lnTo>
                  <a:lnTo>
                    <a:pt x="583" y="2656"/>
                  </a:lnTo>
                  <a:lnTo>
                    <a:pt x="526" y="2579"/>
                  </a:lnTo>
                  <a:lnTo>
                    <a:pt x="472" y="2502"/>
                  </a:lnTo>
                  <a:lnTo>
                    <a:pt x="419" y="2423"/>
                  </a:lnTo>
                  <a:lnTo>
                    <a:pt x="366" y="2341"/>
                  </a:lnTo>
                  <a:lnTo>
                    <a:pt x="315" y="2259"/>
                  </a:lnTo>
                  <a:lnTo>
                    <a:pt x="267" y="2175"/>
                  </a:lnTo>
                  <a:lnTo>
                    <a:pt x="222" y="2089"/>
                  </a:lnTo>
                  <a:lnTo>
                    <a:pt x="179" y="2003"/>
                  </a:lnTo>
                  <a:lnTo>
                    <a:pt x="140" y="1917"/>
                  </a:lnTo>
                  <a:lnTo>
                    <a:pt x="106" y="1829"/>
                  </a:lnTo>
                  <a:lnTo>
                    <a:pt x="74" y="1742"/>
                  </a:lnTo>
                  <a:lnTo>
                    <a:pt x="49" y="1655"/>
                  </a:lnTo>
                  <a:lnTo>
                    <a:pt x="28" y="1567"/>
                  </a:lnTo>
                  <a:lnTo>
                    <a:pt x="13" y="1481"/>
                  </a:lnTo>
                  <a:lnTo>
                    <a:pt x="3" y="1394"/>
                  </a:lnTo>
                  <a:lnTo>
                    <a:pt x="0" y="1310"/>
                  </a:lnTo>
                  <a:lnTo>
                    <a:pt x="3" y="1216"/>
                  </a:lnTo>
                  <a:lnTo>
                    <a:pt x="13" y="1124"/>
                  </a:lnTo>
                  <a:lnTo>
                    <a:pt x="28" y="1034"/>
                  </a:lnTo>
                  <a:lnTo>
                    <a:pt x="50" y="948"/>
                  </a:lnTo>
                  <a:lnTo>
                    <a:pt x="78" y="862"/>
                  </a:lnTo>
                  <a:lnTo>
                    <a:pt x="112" y="780"/>
                  </a:lnTo>
                  <a:lnTo>
                    <a:pt x="151" y="700"/>
                  </a:lnTo>
                  <a:lnTo>
                    <a:pt x="195" y="624"/>
                  </a:lnTo>
                  <a:lnTo>
                    <a:pt x="243" y="550"/>
                  </a:lnTo>
                  <a:lnTo>
                    <a:pt x="296" y="481"/>
                  </a:lnTo>
                  <a:lnTo>
                    <a:pt x="354" y="415"/>
                  </a:lnTo>
                  <a:lnTo>
                    <a:pt x="417" y="353"/>
                  </a:lnTo>
                  <a:lnTo>
                    <a:pt x="482" y="295"/>
                  </a:lnTo>
                  <a:lnTo>
                    <a:pt x="552" y="242"/>
                  </a:lnTo>
                  <a:lnTo>
                    <a:pt x="626" y="194"/>
                  </a:lnTo>
                  <a:lnTo>
                    <a:pt x="702" y="150"/>
                  </a:lnTo>
                  <a:lnTo>
                    <a:pt x="782" y="112"/>
                  </a:lnTo>
                  <a:lnTo>
                    <a:pt x="864" y="78"/>
                  </a:lnTo>
                  <a:lnTo>
                    <a:pt x="950" y="50"/>
                  </a:lnTo>
                  <a:lnTo>
                    <a:pt x="1037" y="28"/>
                  </a:lnTo>
                  <a:lnTo>
                    <a:pt x="1127" y="13"/>
                  </a:lnTo>
                  <a:lnTo>
                    <a:pt x="1219" y="3"/>
                  </a:lnTo>
                  <a:lnTo>
                    <a:pt x="13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</p:grpSp>
      <p:grpSp>
        <p:nvGrpSpPr>
          <p:cNvPr id="31" name="Group 42"/>
          <p:cNvGrpSpPr/>
          <p:nvPr userDrawn="1"/>
        </p:nvGrpSpPr>
        <p:grpSpPr>
          <a:xfrm>
            <a:off x="4579946" y="4378208"/>
            <a:ext cx="340688" cy="339212"/>
            <a:chOff x="7337425" y="3084513"/>
            <a:chExt cx="493713" cy="463550"/>
          </a:xfrm>
          <a:solidFill>
            <a:schemeClr val="bg1"/>
          </a:solidFill>
        </p:grpSpPr>
        <p:sp>
          <p:nvSpPr>
            <p:cNvPr id="32" name="Freeform 347"/>
            <p:cNvSpPr>
              <a:spLocks/>
            </p:cNvSpPr>
            <p:nvPr/>
          </p:nvSpPr>
          <p:spPr bwMode="auto">
            <a:xfrm>
              <a:off x="7673975" y="3230563"/>
              <a:ext cx="103188" cy="104775"/>
            </a:xfrm>
            <a:custGeom>
              <a:avLst/>
              <a:gdLst>
                <a:gd name="T0" fmla="*/ 359 w 718"/>
                <a:gd name="T1" fmla="*/ 0 h 720"/>
                <a:gd name="T2" fmla="*/ 407 w 718"/>
                <a:gd name="T3" fmla="*/ 3 h 720"/>
                <a:gd name="T4" fmla="*/ 454 w 718"/>
                <a:gd name="T5" fmla="*/ 13 h 720"/>
                <a:gd name="T6" fmla="*/ 499 w 718"/>
                <a:gd name="T7" fmla="*/ 28 h 720"/>
                <a:gd name="T8" fmla="*/ 539 w 718"/>
                <a:gd name="T9" fmla="*/ 49 h 720"/>
                <a:gd name="T10" fmla="*/ 578 w 718"/>
                <a:gd name="T11" fmla="*/ 75 h 720"/>
                <a:gd name="T12" fmla="*/ 612 w 718"/>
                <a:gd name="T13" fmla="*/ 105 h 720"/>
                <a:gd name="T14" fmla="*/ 643 w 718"/>
                <a:gd name="T15" fmla="*/ 140 h 720"/>
                <a:gd name="T16" fmla="*/ 668 w 718"/>
                <a:gd name="T17" fmla="*/ 178 h 720"/>
                <a:gd name="T18" fmla="*/ 690 w 718"/>
                <a:gd name="T19" fmla="*/ 220 h 720"/>
                <a:gd name="T20" fmla="*/ 705 w 718"/>
                <a:gd name="T21" fmla="*/ 265 h 720"/>
                <a:gd name="T22" fmla="*/ 715 w 718"/>
                <a:gd name="T23" fmla="*/ 311 h 720"/>
                <a:gd name="T24" fmla="*/ 718 w 718"/>
                <a:gd name="T25" fmla="*/ 359 h 720"/>
                <a:gd name="T26" fmla="*/ 715 w 718"/>
                <a:gd name="T27" fmla="*/ 408 h 720"/>
                <a:gd name="T28" fmla="*/ 705 w 718"/>
                <a:gd name="T29" fmla="*/ 455 h 720"/>
                <a:gd name="T30" fmla="*/ 690 w 718"/>
                <a:gd name="T31" fmla="*/ 500 h 720"/>
                <a:gd name="T32" fmla="*/ 668 w 718"/>
                <a:gd name="T33" fmla="*/ 542 h 720"/>
                <a:gd name="T34" fmla="*/ 643 w 718"/>
                <a:gd name="T35" fmla="*/ 579 h 720"/>
                <a:gd name="T36" fmla="*/ 612 w 718"/>
                <a:gd name="T37" fmla="*/ 615 h 720"/>
                <a:gd name="T38" fmla="*/ 578 w 718"/>
                <a:gd name="T39" fmla="*/ 645 h 720"/>
                <a:gd name="T40" fmla="*/ 539 w 718"/>
                <a:gd name="T41" fmla="*/ 671 h 720"/>
                <a:gd name="T42" fmla="*/ 499 w 718"/>
                <a:gd name="T43" fmla="*/ 692 h 720"/>
                <a:gd name="T44" fmla="*/ 454 w 718"/>
                <a:gd name="T45" fmla="*/ 706 h 720"/>
                <a:gd name="T46" fmla="*/ 407 w 718"/>
                <a:gd name="T47" fmla="*/ 717 h 720"/>
                <a:gd name="T48" fmla="*/ 359 w 718"/>
                <a:gd name="T49" fmla="*/ 720 h 720"/>
                <a:gd name="T50" fmla="*/ 310 w 718"/>
                <a:gd name="T51" fmla="*/ 717 h 720"/>
                <a:gd name="T52" fmla="*/ 263 w 718"/>
                <a:gd name="T53" fmla="*/ 706 h 720"/>
                <a:gd name="T54" fmla="*/ 219 w 718"/>
                <a:gd name="T55" fmla="*/ 692 h 720"/>
                <a:gd name="T56" fmla="*/ 178 w 718"/>
                <a:gd name="T57" fmla="*/ 671 h 720"/>
                <a:gd name="T58" fmla="*/ 139 w 718"/>
                <a:gd name="T59" fmla="*/ 645 h 720"/>
                <a:gd name="T60" fmla="*/ 105 w 718"/>
                <a:gd name="T61" fmla="*/ 615 h 720"/>
                <a:gd name="T62" fmla="*/ 75 w 718"/>
                <a:gd name="T63" fmla="*/ 579 h 720"/>
                <a:gd name="T64" fmla="*/ 49 w 718"/>
                <a:gd name="T65" fmla="*/ 542 h 720"/>
                <a:gd name="T66" fmla="*/ 28 w 718"/>
                <a:gd name="T67" fmla="*/ 500 h 720"/>
                <a:gd name="T68" fmla="*/ 12 w 718"/>
                <a:gd name="T69" fmla="*/ 455 h 720"/>
                <a:gd name="T70" fmla="*/ 3 w 718"/>
                <a:gd name="T71" fmla="*/ 408 h 720"/>
                <a:gd name="T72" fmla="*/ 0 w 718"/>
                <a:gd name="T73" fmla="*/ 359 h 720"/>
                <a:gd name="T74" fmla="*/ 3 w 718"/>
                <a:gd name="T75" fmla="*/ 311 h 720"/>
                <a:gd name="T76" fmla="*/ 12 w 718"/>
                <a:gd name="T77" fmla="*/ 265 h 720"/>
                <a:gd name="T78" fmla="*/ 28 w 718"/>
                <a:gd name="T79" fmla="*/ 220 h 720"/>
                <a:gd name="T80" fmla="*/ 49 w 718"/>
                <a:gd name="T81" fmla="*/ 178 h 720"/>
                <a:gd name="T82" fmla="*/ 75 w 718"/>
                <a:gd name="T83" fmla="*/ 140 h 720"/>
                <a:gd name="T84" fmla="*/ 105 w 718"/>
                <a:gd name="T85" fmla="*/ 105 h 720"/>
                <a:gd name="T86" fmla="*/ 139 w 718"/>
                <a:gd name="T87" fmla="*/ 75 h 720"/>
                <a:gd name="T88" fmla="*/ 178 w 718"/>
                <a:gd name="T89" fmla="*/ 49 h 720"/>
                <a:gd name="T90" fmla="*/ 219 w 718"/>
                <a:gd name="T91" fmla="*/ 28 h 720"/>
                <a:gd name="T92" fmla="*/ 263 w 718"/>
                <a:gd name="T93" fmla="*/ 13 h 720"/>
                <a:gd name="T94" fmla="*/ 310 w 718"/>
                <a:gd name="T95" fmla="*/ 3 h 720"/>
                <a:gd name="T96" fmla="*/ 359 w 718"/>
                <a:gd name="T97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18" h="720">
                  <a:moveTo>
                    <a:pt x="359" y="0"/>
                  </a:moveTo>
                  <a:lnTo>
                    <a:pt x="407" y="3"/>
                  </a:lnTo>
                  <a:lnTo>
                    <a:pt x="454" y="13"/>
                  </a:lnTo>
                  <a:lnTo>
                    <a:pt x="499" y="28"/>
                  </a:lnTo>
                  <a:lnTo>
                    <a:pt x="539" y="49"/>
                  </a:lnTo>
                  <a:lnTo>
                    <a:pt x="578" y="75"/>
                  </a:lnTo>
                  <a:lnTo>
                    <a:pt x="612" y="105"/>
                  </a:lnTo>
                  <a:lnTo>
                    <a:pt x="643" y="140"/>
                  </a:lnTo>
                  <a:lnTo>
                    <a:pt x="668" y="178"/>
                  </a:lnTo>
                  <a:lnTo>
                    <a:pt x="690" y="220"/>
                  </a:lnTo>
                  <a:lnTo>
                    <a:pt x="705" y="265"/>
                  </a:lnTo>
                  <a:lnTo>
                    <a:pt x="715" y="311"/>
                  </a:lnTo>
                  <a:lnTo>
                    <a:pt x="718" y="359"/>
                  </a:lnTo>
                  <a:lnTo>
                    <a:pt x="715" y="408"/>
                  </a:lnTo>
                  <a:lnTo>
                    <a:pt x="705" y="455"/>
                  </a:lnTo>
                  <a:lnTo>
                    <a:pt x="690" y="500"/>
                  </a:lnTo>
                  <a:lnTo>
                    <a:pt x="668" y="542"/>
                  </a:lnTo>
                  <a:lnTo>
                    <a:pt x="643" y="579"/>
                  </a:lnTo>
                  <a:lnTo>
                    <a:pt x="612" y="615"/>
                  </a:lnTo>
                  <a:lnTo>
                    <a:pt x="578" y="645"/>
                  </a:lnTo>
                  <a:lnTo>
                    <a:pt x="539" y="671"/>
                  </a:lnTo>
                  <a:lnTo>
                    <a:pt x="499" y="692"/>
                  </a:lnTo>
                  <a:lnTo>
                    <a:pt x="454" y="706"/>
                  </a:lnTo>
                  <a:lnTo>
                    <a:pt x="407" y="717"/>
                  </a:lnTo>
                  <a:lnTo>
                    <a:pt x="359" y="720"/>
                  </a:lnTo>
                  <a:lnTo>
                    <a:pt x="310" y="717"/>
                  </a:lnTo>
                  <a:lnTo>
                    <a:pt x="263" y="706"/>
                  </a:lnTo>
                  <a:lnTo>
                    <a:pt x="219" y="692"/>
                  </a:lnTo>
                  <a:lnTo>
                    <a:pt x="178" y="671"/>
                  </a:lnTo>
                  <a:lnTo>
                    <a:pt x="139" y="645"/>
                  </a:lnTo>
                  <a:lnTo>
                    <a:pt x="105" y="615"/>
                  </a:lnTo>
                  <a:lnTo>
                    <a:pt x="75" y="579"/>
                  </a:lnTo>
                  <a:lnTo>
                    <a:pt x="49" y="542"/>
                  </a:lnTo>
                  <a:lnTo>
                    <a:pt x="28" y="500"/>
                  </a:lnTo>
                  <a:lnTo>
                    <a:pt x="12" y="455"/>
                  </a:lnTo>
                  <a:lnTo>
                    <a:pt x="3" y="408"/>
                  </a:lnTo>
                  <a:lnTo>
                    <a:pt x="0" y="359"/>
                  </a:lnTo>
                  <a:lnTo>
                    <a:pt x="3" y="311"/>
                  </a:lnTo>
                  <a:lnTo>
                    <a:pt x="12" y="265"/>
                  </a:lnTo>
                  <a:lnTo>
                    <a:pt x="28" y="220"/>
                  </a:lnTo>
                  <a:lnTo>
                    <a:pt x="49" y="178"/>
                  </a:lnTo>
                  <a:lnTo>
                    <a:pt x="75" y="140"/>
                  </a:lnTo>
                  <a:lnTo>
                    <a:pt x="105" y="105"/>
                  </a:lnTo>
                  <a:lnTo>
                    <a:pt x="139" y="75"/>
                  </a:lnTo>
                  <a:lnTo>
                    <a:pt x="178" y="49"/>
                  </a:lnTo>
                  <a:lnTo>
                    <a:pt x="219" y="28"/>
                  </a:lnTo>
                  <a:lnTo>
                    <a:pt x="263" y="13"/>
                  </a:lnTo>
                  <a:lnTo>
                    <a:pt x="310" y="3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3" name="Freeform 348"/>
            <p:cNvSpPr>
              <a:spLocks/>
            </p:cNvSpPr>
            <p:nvPr/>
          </p:nvSpPr>
          <p:spPr bwMode="auto">
            <a:xfrm>
              <a:off x="7483475" y="3084513"/>
              <a:ext cx="30163" cy="50800"/>
            </a:xfrm>
            <a:custGeom>
              <a:avLst/>
              <a:gdLst>
                <a:gd name="T0" fmla="*/ 101 w 203"/>
                <a:gd name="T1" fmla="*/ 0 h 352"/>
                <a:gd name="T2" fmla="*/ 125 w 203"/>
                <a:gd name="T3" fmla="*/ 3 h 352"/>
                <a:gd name="T4" fmla="*/ 147 w 203"/>
                <a:gd name="T5" fmla="*/ 11 h 352"/>
                <a:gd name="T6" fmla="*/ 165 w 203"/>
                <a:gd name="T7" fmla="*/ 22 h 352"/>
                <a:gd name="T8" fmla="*/ 181 w 203"/>
                <a:gd name="T9" fmla="*/ 38 h 352"/>
                <a:gd name="T10" fmla="*/ 193 w 203"/>
                <a:gd name="T11" fmla="*/ 57 h 352"/>
                <a:gd name="T12" fmla="*/ 201 w 203"/>
                <a:gd name="T13" fmla="*/ 79 h 352"/>
                <a:gd name="T14" fmla="*/ 203 w 203"/>
                <a:gd name="T15" fmla="*/ 103 h 352"/>
                <a:gd name="T16" fmla="*/ 203 w 203"/>
                <a:gd name="T17" fmla="*/ 250 h 352"/>
                <a:gd name="T18" fmla="*/ 201 w 203"/>
                <a:gd name="T19" fmla="*/ 274 h 352"/>
                <a:gd name="T20" fmla="*/ 193 w 203"/>
                <a:gd name="T21" fmla="*/ 295 h 352"/>
                <a:gd name="T22" fmla="*/ 181 w 203"/>
                <a:gd name="T23" fmla="*/ 314 h 352"/>
                <a:gd name="T24" fmla="*/ 165 w 203"/>
                <a:gd name="T25" fmla="*/ 330 h 352"/>
                <a:gd name="T26" fmla="*/ 147 w 203"/>
                <a:gd name="T27" fmla="*/ 342 h 352"/>
                <a:gd name="T28" fmla="*/ 125 w 203"/>
                <a:gd name="T29" fmla="*/ 349 h 352"/>
                <a:gd name="T30" fmla="*/ 101 w 203"/>
                <a:gd name="T31" fmla="*/ 352 h 352"/>
                <a:gd name="T32" fmla="*/ 78 w 203"/>
                <a:gd name="T33" fmla="*/ 349 h 352"/>
                <a:gd name="T34" fmla="*/ 56 w 203"/>
                <a:gd name="T35" fmla="*/ 342 h 352"/>
                <a:gd name="T36" fmla="*/ 38 w 203"/>
                <a:gd name="T37" fmla="*/ 330 h 352"/>
                <a:gd name="T38" fmla="*/ 22 w 203"/>
                <a:gd name="T39" fmla="*/ 314 h 352"/>
                <a:gd name="T40" fmla="*/ 11 w 203"/>
                <a:gd name="T41" fmla="*/ 295 h 352"/>
                <a:gd name="T42" fmla="*/ 2 w 203"/>
                <a:gd name="T43" fmla="*/ 274 h 352"/>
                <a:gd name="T44" fmla="*/ 0 w 203"/>
                <a:gd name="T45" fmla="*/ 250 h 352"/>
                <a:gd name="T46" fmla="*/ 0 w 203"/>
                <a:gd name="T47" fmla="*/ 103 h 352"/>
                <a:gd name="T48" fmla="*/ 2 w 203"/>
                <a:gd name="T49" fmla="*/ 79 h 352"/>
                <a:gd name="T50" fmla="*/ 11 w 203"/>
                <a:gd name="T51" fmla="*/ 57 h 352"/>
                <a:gd name="T52" fmla="*/ 22 w 203"/>
                <a:gd name="T53" fmla="*/ 38 h 352"/>
                <a:gd name="T54" fmla="*/ 38 w 203"/>
                <a:gd name="T55" fmla="*/ 22 h 352"/>
                <a:gd name="T56" fmla="*/ 56 w 203"/>
                <a:gd name="T57" fmla="*/ 11 h 352"/>
                <a:gd name="T58" fmla="*/ 78 w 203"/>
                <a:gd name="T59" fmla="*/ 3 h 352"/>
                <a:gd name="T60" fmla="*/ 101 w 203"/>
                <a:gd name="T61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3" h="352">
                  <a:moveTo>
                    <a:pt x="101" y="0"/>
                  </a:moveTo>
                  <a:lnTo>
                    <a:pt x="125" y="3"/>
                  </a:lnTo>
                  <a:lnTo>
                    <a:pt x="147" y="11"/>
                  </a:lnTo>
                  <a:lnTo>
                    <a:pt x="165" y="22"/>
                  </a:lnTo>
                  <a:lnTo>
                    <a:pt x="181" y="38"/>
                  </a:lnTo>
                  <a:lnTo>
                    <a:pt x="193" y="57"/>
                  </a:lnTo>
                  <a:lnTo>
                    <a:pt x="201" y="79"/>
                  </a:lnTo>
                  <a:lnTo>
                    <a:pt x="203" y="103"/>
                  </a:lnTo>
                  <a:lnTo>
                    <a:pt x="203" y="250"/>
                  </a:lnTo>
                  <a:lnTo>
                    <a:pt x="201" y="274"/>
                  </a:lnTo>
                  <a:lnTo>
                    <a:pt x="193" y="295"/>
                  </a:lnTo>
                  <a:lnTo>
                    <a:pt x="181" y="314"/>
                  </a:lnTo>
                  <a:lnTo>
                    <a:pt x="165" y="330"/>
                  </a:lnTo>
                  <a:lnTo>
                    <a:pt x="147" y="342"/>
                  </a:lnTo>
                  <a:lnTo>
                    <a:pt x="125" y="349"/>
                  </a:lnTo>
                  <a:lnTo>
                    <a:pt x="101" y="352"/>
                  </a:lnTo>
                  <a:lnTo>
                    <a:pt x="78" y="349"/>
                  </a:lnTo>
                  <a:lnTo>
                    <a:pt x="56" y="342"/>
                  </a:lnTo>
                  <a:lnTo>
                    <a:pt x="38" y="330"/>
                  </a:lnTo>
                  <a:lnTo>
                    <a:pt x="22" y="314"/>
                  </a:lnTo>
                  <a:lnTo>
                    <a:pt x="11" y="295"/>
                  </a:lnTo>
                  <a:lnTo>
                    <a:pt x="2" y="274"/>
                  </a:lnTo>
                  <a:lnTo>
                    <a:pt x="0" y="250"/>
                  </a:lnTo>
                  <a:lnTo>
                    <a:pt x="0" y="103"/>
                  </a:lnTo>
                  <a:lnTo>
                    <a:pt x="2" y="79"/>
                  </a:lnTo>
                  <a:lnTo>
                    <a:pt x="11" y="57"/>
                  </a:lnTo>
                  <a:lnTo>
                    <a:pt x="22" y="38"/>
                  </a:lnTo>
                  <a:lnTo>
                    <a:pt x="38" y="22"/>
                  </a:lnTo>
                  <a:lnTo>
                    <a:pt x="56" y="11"/>
                  </a:lnTo>
                  <a:lnTo>
                    <a:pt x="78" y="3"/>
                  </a:lnTo>
                  <a:lnTo>
                    <a:pt x="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4" name="Freeform 349"/>
            <p:cNvSpPr>
              <a:spLocks/>
            </p:cNvSpPr>
            <p:nvPr/>
          </p:nvSpPr>
          <p:spPr bwMode="auto">
            <a:xfrm>
              <a:off x="7356475" y="3213100"/>
              <a:ext cx="50800" cy="30163"/>
            </a:xfrm>
            <a:custGeom>
              <a:avLst/>
              <a:gdLst>
                <a:gd name="T0" fmla="*/ 102 w 352"/>
                <a:gd name="T1" fmla="*/ 0 h 204"/>
                <a:gd name="T2" fmla="*/ 251 w 352"/>
                <a:gd name="T3" fmla="*/ 0 h 204"/>
                <a:gd name="T4" fmla="*/ 273 w 352"/>
                <a:gd name="T5" fmla="*/ 2 h 204"/>
                <a:gd name="T6" fmla="*/ 295 w 352"/>
                <a:gd name="T7" fmla="*/ 10 h 204"/>
                <a:gd name="T8" fmla="*/ 314 w 352"/>
                <a:gd name="T9" fmla="*/ 22 h 204"/>
                <a:gd name="T10" fmla="*/ 330 w 352"/>
                <a:gd name="T11" fmla="*/ 39 h 204"/>
                <a:gd name="T12" fmla="*/ 342 w 352"/>
                <a:gd name="T13" fmla="*/ 57 h 204"/>
                <a:gd name="T14" fmla="*/ 349 w 352"/>
                <a:gd name="T15" fmla="*/ 78 h 204"/>
                <a:gd name="T16" fmla="*/ 352 w 352"/>
                <a:gd name="T17" fmla="*/ 102 h 204"/>
                <a:gd name="T18" fmla="*/ 349 w 352"/>
                <a:gd name="T19" fmla="*/ 125 h 204"/>
                <a:gd name="T20" fmla="*/ 342 w 352"/>
                <a:gd name="T21" fmla="*/ 147 h 204"/>
                <a:gd name="T22" fmla="*/ 330 w 352"/>
                <a:gd name="T23" fmla="*/ 166 h 204"/>
                <a:gd name="T24" fmla="*/ 314 w 352"/>
                <a:gd name="T25" fmla="*/ 181 h 204"/>
                <a:gd name="T26" fmla="*/ 295 w 352"/>
                <a:gd name="T27" fmla="*/ 194 h 204"/>
                <a:gd name="T28" fmla="*/ 273 w 352"/>
                <a:gd name="T29" fmla="*/ 201 h 204"/>
                <a:gd name="T30" fmla="*/ 251 w 352"/>
                <a:gd name="T31" fmla="*/ 204 h 204"/>
                <a:gd name="T32" fmla="*/ 102 w 352"/>
                <a:gd name="T33" fmla="*/ 204 h 204"/>
                <a:gd name="T34" fmla="*/ 79 w 352"/>
                <a:gd name="T35" fmla="*/ 201 h 204"/>
                <a:gd name="T36" fmla="*/ 57 w 352"/>
                <a:gd name="T37" fmla="*/ 194 h 204"/>
                <a:gd name="T38" fmla="*/ 38 w 352"/>
                <a:gd name="T39" fmla="*/ 181 h 204"/>
                <a:gd name="T40" fmla="*/ 23 w 352"/>
                <a:gd name="T41" fmla="*/ 166 h 204"/>
                <a:gd name="T42" fmla="*/ 10 w 352"/>
                <a:gd name="T43" fmla="*/ 147 h 204"/>
                <a:gd name="T44" fmla="*/ 3 w 352"/>
                <a:gd name="T45" fmla="*/ 125 h 204"/>
                <a:gd name="T46" fmla="*/ 0 w 352"/>
                <a:gd name="T47" fmla="*/ 102 h 204"/>
                <a:gd name="T48" fmla="*/ 3 w 352"/>
                <a:gd name="T49" fmla="*/ 78 h 204"/>
                <a:gd name="T50" fmla="*/ 10 w 352"/>
                <a:gd name="T51" fmla="*/ 57 h 204"/>
                <a:gd name="T52" fmla="*/ 23 w 352"/>
                <a:gd name="T53" fmla="*/ 39 h 204"/>
                <a:gd name="T54" fmla="*/ 38 w 352"/>
                <a:gd name="T55" fmla="*/ 22 h 204"/>
                <a:gd name="T56" fmla="*/ 57 w 352"/>
                <a:gd name="T57" fmla="*/ 10 h 204"/>
                <a:gd name="T58" fmla="*/ 79 w 352"/>
                <a:gd name="T59" fmla="*/ 2 h 204"/>
                <a:gd name="T60" fmla="*/ 102 w 352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204">
                  <a:moveTo>
                    <a:pt x="102" y="0"/>
                  </a:moveTo>
                  <a:lnTo>
                    <a:pt x="251" y="0"/>
                  </a:lnTo>
                  <a:lnTo>
                    <a:pt x="273" y="2"/>
                  </a:lnTo>
                  <a:lnTo>
                    <a:pt x="295" y="10"/>
                  </a:lnTo>
                  <a:lnTo>
                    <a:pt x="314" y="22"/>
                  </a:lnTo>
                  <a:lnTo>
                    <a:pt x="330" y="39"/>
                  </a:lnTo>
                  <a:lnTo>
                    <a:pt x="342" y="57"/>
                  </a:lnTo>
                  <a:lnTo>
                    <a:pt x="349" y="78"/>
                  </a:lnTo>
                  <a:lnTo>
                    <a:pt x="352" y="102"/>
                  </a:lnTo>
                  <a:lnTo>
                    <a:pt x="349" y="125"/>
                  </a:lnTo>
                  <a:lnTo>
                    <a:pt x="342" y="147"/>
                  </a:lnTo>
                  <a:lnTo>
                    <a:pt x="330" y="166"/>
                  </a:lnTo>
                  <a:lnTo>
                    <a:pt x="314" y="181"/>
                  </a:lnTo>
                  <a:lnTo>
                    <a:pt x="295" y="194"/>
                  </a:lnTo>
                  <a:lnTo>
                    <a:pt x="273" y="201"/>
                  </a:lnTo>
                  <a:lnTo>
                    <a:pt x="251" y="204"/>
                  </a:lnTo>
                  <a:lnTo>
                    <a:pt x="102" y="204"/>
                  </a:lnTo>
                  <a:lnTo>
                    <a:pt x="79" y="201"/>
                  </a:lnTo>
                  <a:lnTo>
                    <a:pt x="57" y="194"/>
                  </a:lnTo>
                  <a:lnTo>
                    <a:pt x="38" y="181"/>
                  </a:lnTo>
                  <a:lnTo>
                    <a:pt x="23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3" y="39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5" name="Freeform 350"/>
            <p:cNvSpPr>
              <a:spLocks/>
            </p:cNvSpPr>
            <p:nvPr/>
          </p:nvSpPr>
          <p:spPr bwMode="auto">
            <a:xfrm>
              <a:off x="7591425" y="3213100"/>
              <a:ext cx="50800" cy="30163"/>
            </a:xfrm>
            <a:custGeom>
              <a:avLst/>
              <a:gdLst>
                <a:gd name="T0" fmla="*/ 102 w 352"/>
                <a:gd name="T1" fmla="*/ 0 h 204"/>
                <a:gd name="T2" fmla="*/ 250 w 352"/>
                <a:gd name="T3" fmla="*/ 0 h 204"/>
                <a:gd name="T4" fmla="*/ 273 w 352"/>
                <a:gd name="T5" fmla="*/ 2 h 204"/>
                <a:gd name="T6" fmla="*/ 295 w 352"/>
                <a:gd name="T7" fmla="*/ 10 h 204"/>
                <a:gd name="T8" fmla="*/ 314 w 352"/>
                <a:gd name="T9" fmla="*/ 22 h 204"/>
                <a:gd name="T10" fmla="*/ 329 w 352"/>
                <a:gd name="T11" fmla="*/ 39 h 204"/>
                <a:gd name="T12" fmla="*/ 342 w 352"/>
                <a:gd name="T13" fmla="*/ 57 h 204"/>
                <a:gd name="T14" fmla="*/ 349 w 352"/>
                <a:gd name="T15" fmla="*/ 78 h 204"/>
                <a:gd name="T16" fmla="*/ 352 w 352"/>
                <a:gd name="T17" fmla="*/ 102 h 204"/>
                <a:gd name="T18" fmla="*/ 349 w 352"/>
                <a:gd name="T19" fmla="*/ 125 h 204"/>
                <a:gd name="T20" fmla="*/ 342 w 352"/>
                <a:gd name="T21" fmla="*/ 147 h 204"/>
                <a:gd name="T22" fmla="*/ 329 w 352"/>
                <a:gd name="T23" fmla="*/ 166 h 204"/>
                <a:gd name="T24" fmla="*/ 314 w 352"/>
                <a:gd name="T25" fmla="*/ 181 h 204"/>
                <a:gd name="T26" fmla="*/ 295 w 352"/>
                <a:gd name="T27" fmla="*/ 194 h 204"/>
                <a:gd name="T28" fmla="*/ 273 w 352"/>
                <a:gd name="T29" fmla="*/ 201 h 204"/>
                <a:gd name="T30" fmla="*/ 250 w 352"/>
                <a:gd name="T31" fmla="*/ 204 h 204"/>
                <a:gd name="T32" fmla="*/ 102 w 352"/>
                <a:gd name="T33" fmla="*/ 204 h 204"/>
                <a:gd name="T34" fmla="*/ 79 w 352"/>
                <a:gd name="T35" fmla="*/ 201 h 204"/>
                <a:gd name="T36" fmla="*/ 57 w 352"/>
                <a:gd name="T37" fmla="*/ 194 h 204"/>
                <a:gd name="T38" fmla="*/ 38 w 352"/>
                <a:gd name="T39" fmla="*/ 181 h 204"/>
                <a:gd name="T40" fmla="*/ 22 w 352"/>
                <a:gd name="T41" fmla="*/ 166 h 204"/>
                <a:gd name="T42" fmla="*/ 10 w 352"/>
                <a:gd name="T43" fmla="*/ 147 h 204"/>
                <a:gd name="T44" fmla="*/ 3 w 352"/>
                <a:gd name="T45" fmla="*/ 125 h 204"/>
                <a:gd name="T46" fmla="*/ 0 w 352"/>
                <a:gd name="T47" fmla="*/ 102 h 204"/>
                <a:gd name="T48" fmla="*/ 3 w 352"/>
                <a:gd name="T49" fmla="*/ 78 h 204"/>
                <a:gd name="T50" fmla="*/ 10 w 352"/>
                <a:gd name="T51" fmla="*/ 57 h 204"/>
                <a:gd name="T52" fmla="*/ 22 w 352"/>
                <a:gd name="T53" fmla="*/ 39 h 204"/>
                <a:gd name="T54" fmla="*/ 38 w 352"/>
                <a:gd name="T55" fmla="*/ 22 h 204"/>
                <a:gd name="T56" fmla="*/ 57 w 352"/>
                <a:gd name="T57" fmla="*/ 10 h 204"/>
                <a:gd name="T58" fmla="*/ 79 w 352"/>
                <a:gd name="T59" fmla="*/ 2 h 204"/>
                <a:gd name="T60" fmla="*/ 102 w 352"/>
                <a:gd name="T61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52" h="204">
                  <a:moveTo>
                    <a:pt x="102" y="0"/>
                  </a:moveTo>
                  <a:lnTo>
                    <a:pt x="250" y="0"/>
                  </a:lnTo>
                  <a:lnTo>
                    <a:pt x="273" y="2"/>
                  </a:lnTo>
                  <a:lnTo>
                    <a:pt x="295" y="10"/>
                  </a:lnTo>
                  <a:lnTo>
                    <a:pt x="314" y="22"/>
                  </a:lnTo>
                  <a:lnTo>
                    <a:pt x="329" y="39"/>
                  </a:lnTo>
                  <a:lnTo>
                    <a:pt x="342" y="57"/>
                  </a:lnTo>
                  <a:lnTo>
                    <a:pt x="349" y="78"/>
                  </a:lnTo>
                  <a:lnTo>
                    <a:pt x="352" y="102"/>
                  </a:lnTo>
                  <a:lnTo>
                    <a:pt x="349" y="125"/>
                  </a:lnTo>
                  <a:lnTo>
                    <a:pt x="342" y="147"/>
                  </a:lnTo>
                  <a:lnTo>
                    <a:pt x="329" y="166"/>
                  </a:lnTo>
                  <a:lnTo>
                    <a:pt x="314" y="181"/>
                  </a:lnTo>
                  <a:lnTo>
                    <a:pt x="295" y="194"/>
                  </a:lnTo>
                  <a:lnTo>
                    <a:pt x="273" y="201"/>
                  </a:lnTo>
                  <a:lnTo>
                    <a:pt x="250" y="204"/>
                  </a:lnTo>
                  <a:lnTo>
                    <a:pt x="102" y="204"/>
                  </a:lnTo>
                  <a:lnTo>
                    <a:pt x="79" y="201"/>
                  </a:lnTo>
                  <a:lnTo>
                    <a:pt x="57" y="194"/>
                  </a:lnTo>
                  <a:lnTo>
                    <a:pt x="38" y="181"/>
                  </a:lnTo>
                  <a:lnTo>
                    <a:pt x="22" y="166"/>
                  </a:lnTo>
                  <a:lnTo>
                    <a:pt x="10" y="147"/>
                  </a:lnTo>
                  <a:lnTo>
                    <a:pt x="3" y="125"/>
                  </a:lnTo>
                  <a:lnTo>
                    <a:pt x="0" y="102"/>
                  </a:lnTo>
                  <a:lnTo>
                    <a:pt x="3" y="78"/>
                  </a:lnTo>
                  <a:lnTo>
                    <a:pt x="10" y="57"/>
                  </a:lnTo>
                  <a:lnTo>
                    <a:pt x="22" y="39"/>
                  </a:lnTo>
                  <a:lnTo>
                    <a:pt x="38" y="22"/>
                  </a:lnTo>
                  <a:lnTo>
                    <a:pt x="57" y="10"/>
                  </a:lnTo>
                  <a:lnTo>
                    <a:pt x="79" y="2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6" name="Freeform 351"/>
            <p:cNvSpPr>
              <a:spLocks/>
            </p:cNvSpPr>
            <p:nvPr/>
          </p:nvSpPr>
          <p:spPr bwMode="auto">
            <a:xfrm>
              <a:off x="7566025" y="3117850"/>
              <a:ext cx="44450" cy="44450"/>
            </a:xfrm>
            <a:custGeom>
              <a:avLst/>
              <a:gdLst>
                <a:gd name="T0" fmla="*/ 217 w 307"/>
                <a:gd name="T1" fmla="*/ 0 h 308"/>
                <a:gd name="T2" fmla="*/ 239 w 307"/>
                <a:gd name="T3" fmla="*/ 5 h 308"/>
                <a:gd name="T4" fmla="*/ 260 w 307"/>
                <a:gd name="T5" fmla="*/ 14 h 308"/>
                <a:gd name="T6" fmla="*/ 278 w 307"/>
                <a:gd name="T7" fmla="*/ 29 h 308"/>
                <a:gd name="T8" fmla="*/ 292 w 307"/>
                <a:gd name="T9" fmla="*/ 48 h 308"/>
                <a:gd name="T10" fmla="*/ 303 w 307"/>
                <a:gd name="T11" fmla="*/ 69 h 308"/>
                <a:gd name="T12" fmla="*/ 307 w 307"/>
                <a:gd name="T13" fmla="*/ 90 h 308"/>
                <a:gd name="T14" fmla="*/ 307 w 307"/>
                <a:gd name="T15" fmla="*/ 112 h 308"/>
                <a:gd name="T16" fmla="*/ 303 w 307"/>
                <a:gd name="T17" fmla="*/ 134 h 308"/>
                <a:gd name="T18" fmla="*/ 292 w 307"/>
                <a:gd name="T19" fmla="*/ 155 h 308"/>
                <a:gd name="T20" fmla="*/ 278 w 307"/>
                <a:gd name="T21" fmla="*/ 174 h 308"/>
                <a:gd name="T22" fmla="*/ 173 w 307"/>
                <a:gd name="T23" fmla="*/ 279 h 308"/>
                <a:gd name="T24" fmla="*/ 157 w 307"/>
                <a:gd name="T25" fmla="*/ 291 h 308"/>
                <a:gd name="T26" fmla="*/ 139 w 307"/>
                <a:gd name="T27" fmla="*/ 301 h 308"/>
                <a:gd name="T28" fmla="*/ 121 w 307"/>
                <a:gd name="T29" fmla="*/ 306 h 308"/>
                <a:gd name="T30" fmla="*/ 101 w 307"/>
                <a:gd name="T31" fmla="*/ 308 h 308"/>
                <a:gd name="T32" fmla="*/ 82 w 307"/>
                <a:gd name="T33" fmla="*/ 306 h 308"/>
                <a:gd name="T34" fmla="*/ 62 w 307"/>
                <a:gd name="T35" fmla="*/ 301 h 308"/>
                <a:gd name="T36" fmla="*/ 45 w 307"/>
                <a:gd name="T37" fmla="*/ 291 h 308"/>
                <a:gd name="T38" fmla="*/ 29 w 307"/>
                <a:gd name="T39" fmla="*/ 279 h 308"/>
                <a:gd name="T40" fmla="*/ 15 w 307"/>
                <a:gd name="T41" fmla="*/ 260 h 308"/>
                <a:gd name="T42" fmla="*/ 5 w 307"/>
                <a:gd name="T43" fmla="*/ 239 h 308"/>
                <a:gd name="T44" fmla="*/ 0 w 307"/>
                <a:gd name="T45" fmla="*/ 218 h 308"/>
                <a:gd name="T46" fmla="*/ 0 w 307"/>
                <a:gd name="T47" fmla="*/ 196 h 308"/>
                <a:gd name="T48" fmla="*/ 5 w 307"/>
                <a:gd name="T49" fmla="*/ 174 h 308"/>
                <a:gd name="T50" fmla="*/ 15 w 307"/>
                <a:gd name="T51" fmla="*/ 153 h 308"/>
                <a:gd name="T52" fmla="*/ 29 w 307"/>
                <a:gd name="T53" fmla="*/ 134 h 308"/>
                <a:gd name="T54" fmla="*/ 134 w 307"/>
                <a:gd name="T55" fmla="*/ 29 h 308"/>
                <a:gd name="T56" fmla="*/ 153 w 307"/>
                <a:gd name="T57" fmla="*/ 14 h 308"/>
                <a:gd name="T58" fmla="*/ 173 w 307"/>
                <a:gd name="T59" fmla="*/ 5 h 308"/>
                <a:gd name="T60" fmla="*/ 194 w 307"/>
                <a:gd name="T61" fmla="*/ 0 h 308"/>
                <a:gd name="T62" fmla="*/ 217 w 307"/>
                <a:gd name="T6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8">
                  <a:moveTo>
                    <a:pt x="217" y="0"/>
                  </a:moveTo>
                  <a:lnTo>
                    <a:pt x="239" y="5"/>
                  </a:lnTo>
                  <a:lnTo>
                    <a:pt x="260" y="14"/>
                  </a:lnTo>
                  <a:lnTo>
                    <a:pt x="278" y="29"/>
                  </a:lnTo>
                  <a:lnTo>
                    <a:pt x="292" y="48"/>
                  </a:lnTo>
                  <a:lnTo>
                    <a:pt x="303" y="69"/>
                  </a:lnTo>
                  <a:lnTo>
                    <a:pt x="307" y="90"/>
                  </a:lnTo>
                  <a:lnTo>
                    <a:pt x="307" y="112"/>
                  </a:lnTo>
                  <a:lnTo>
                    <a:pt x="303" y="134"/>
                  </a:lnTo>
                  <a:lnTo>
                    <a:pt x="292" y="155"/>
                  </a:lnTo>
                  <a:lnTo>
                    <a:pt x="278" y="174"/>
                  </a:lnTo>
                  <a:lnTo>
                    <a:pt x="173" y="279"/>
                  </a:lnTo>
                  <a:lnTo>
                    <a:pt x="157" y="291"/>
                  </a:lnTo>
                  <a:lnTo>
                    <a:pt x="139" y="301"/>
                  </a:lnTo>
                  <a:lnTo>
                    <a:pt x="121" y="306"/>
                  </a:lnTo>
                  <a:lnTo>
                    <a:pt x="101" y="308"/>
                  </a:lnTo>
                  <a:lnTo>
                    <a:pt x="82" y="306"/>
                  </a:lnTo>
                  <a:lnTo>
                    <a:pt x="62" y="301"/>
                  </a:lnTo>
                  <a:lnTo>
                    <a:pt x="45" y="291"/>
                  </a:lnTo>
                  <a:lnTo>
                    <a:pt x="29" y="279"/>
                  </a:lnTo>
                  <a:lnTo>
                    <a:pt x="15" y="260"/>
                  </a:lnTo>
                  <a:lnTo>
                    <a:pt x="5" y="239"/>
                  </a:lnTo>
                  <a:lnTo>
                    <a:pt x="0" y="218"/>
                  </a:lnTo>
                  <a:lnTo>
                    <a:pt x="0" y="196"/>
                  </a:lnTo>
                  <a:lnTo>
                    <a:pt x="5" y="174"/>
                  </a:lnTo>
                  <a:lnTo>
                    <a:pt x="15" y="153"/>
                  </a:lnTo>
                  <a:lnTo>
                    <a:pt x="29" y="134"/>
                  </a:lnTo>
                  <a:lnTo>
                    <a:pt x="134" y="29"/>
                  </a:lnTo>
                  <a:lnTo>
                    <a:pt x="153" y="14"/>
                  </a:lnTo>
                  <a:lnTo>
                    <a:pt x="173" y="5"/>
                  </a:lnTo>
                  <a:lnTo>
                    <a:pt x="194" y="0"/>
                  </a:lnTo>
                  <a:lnTo>
                    <a:pt x="2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7" name="Freeform 352"/>
            <p:cNvSpPr>
              <a:spLocks/>
            </p:cNvSpPr>
            <p:nvPr/>
          </p:nvSpPr>
          <p:spPr bwMode="auto">
            <a:xfrm>
              <a:off x="7386638" y="3117850"/>
              <a:ext cx="44450" cy="44450"/>
            </a:xfrm>
            <a:custGeom>
              <a:avLst/>
              <a:gdLst>
                <a:gd name="T0" fmla="*/ 113 w 307"/>
                <a:gd name="T1" fmla="*/ 0 h 308"/>
                <a:gd name="T2" fmla="*/ 134 w 307"/>
                <a:gd name="T3" fmla="*/ 5 h 308"/>
                <a:gd name="T4" fmla="*/ 155 w 307"/>
                <a:gd name="T5" fmla="*/ 14 h 308"/>
                <a:gd name="T6" fmla="*/ 173 w 307"/>
                <a:gd name="T7" fmla="*/ 29 h 308"/>
                <a:gd name="T8" fmla="*/ 278 w 307"/>
                <a:gd name="T9" fmla="*/ 134 h 308"/>
                <a:gd name="T10" fmla="*/ 293 w 307"/>
                <a:gd name="T11" fmla="*/ 153 h 308"/>
                <a:gd name="T12" fmla="*/ 302 w 307"/>
                <a:gd name="T13" fmla="*/ 174 h 308"/>
                <a:gd name="T14" fmla="*/ 307 w 307"/>
                <a:gd name="T15" fmla="*/ 196 h 308"/>
                <a:gd name="T16" fmla="*/ 307 w 307"/>
                <a:gd name="T17" fmla="*/ 218 h 308"/>
                <a:gd name="T18" fmla="*/ 302 w 307"/>
                <a:gd name="T19" fmla="*/ 239 h 308"/>
                <a:gd name="T20" fmla="*/ 293 w 307"/>
                <a:gd name="T21" fmla="*/ 260 h 308"/>
                <a:gd name="T22" fmla="*/ 278 w 307"/>
                <a:gd name="T23" fmla="*/ 279 h 308"/>
                <a:gd name="T24" fmla="*/ 262 w 307"/>
                <a:gd name="T25" fmla="*/ 291 h 308"/>
                <a:gd name="T26" fmla="*/ 245 w 307"/>
                <a:gd name="T27" fmla="*/ 301 h 308"/>
                <a:gd name="T28" fmla="*/ 226 w 307"/>
                <a:gd name="T29" fmla="*/ 306 h 308"/>
                <a:gd name="T30" fmla="*/ 206 w 307"/>
                <a:gd name="T31" fmla="*/ 308 h 308"/>
                <a:gd name="T32" fmla="*/ 186 w 307"/>
                <a:gd name="T33" fmla="*/ 306 h 308"/>
                <a:gd name="T34" fmla="*/ 168 w 307"/>
                <a:gd name="T35" fmla="*/ 301 h 308"/>
                <a:gd name="T36" fmla="*/ 150 w 307"/>
                <a:gd name="T37" fmla="*/ 291 h 308"/>
                <a:gd name="T38" fmla="*/ 134 w 307"/>
                <a:gd name="T39" fmla="*/ 279 h 308"/>
                <a:gd name="T40" fmla="*/ 29 w 307"/>
                <a:gd name="T41" fmla="*/ 174 h 308"/>
                <a:gd name="T42" fmla="*/ 15 w 307"/>
                <a:gd name="T43" fmla="*/ 155 h 308"/>
                <a:gd name="T44" fmla="*/ 4 w 307"/>
                <a:gd name="T45" fmla="*/ 134 h 308"/>
                <a:gd name="T46" fmla="*/ 0 w 307"/>
                <a:gd name="T47" fmla="*/ 112 h 308"/>
                <a:gd name="T48" fmla="*/ 0 w 307"/>
                <a:gd name="T49" fmla="*/ 90 h 308"/>
                <a:gd name="T50" fmla="*/ 4 w 307"/>
                <a:gd name="T51" fmla="*/ 69 h 308"/>
                <a:gd name="T52" fmla="*/ 15 w 307"/>
                <a:gd name="T53" fmla="*/ 48 h 308"/>
                <a:gd name="T54" fmla="*/ 29 w 307"/>
                <a:gd name="T55" fmla="*/ 29 h 308"/>
                <a:gd name="T56" fmla="*/ 47 w 307"/>
                <a:gd name="T57" fmla="*/ 14 h 308"/>
                <a:gd name="T58" fmla="*/ 68 w 307"/>
                <a:gd name="T59" fmla="*/ 5 h 308"/>
                <a:gd name="T60" fmla="*/ 90 w 307"/>
                <a:gd name="T61" fmla="*/ 0 h 308"/>
                <a:gd name="T62" fmla="*/ 113 w 307"/>
                <a:gd name="T63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07" h="308">
                  <a:moveTo>
                    <a:pt x="113" y="0"/>
                  </a:moveTo>
                  <a:lnTo>
                    <a:pt x="134" y="5"/>
                  </a:lnTo>
                  <a:lnTo>
                    <a:pt x="155" y="14"/>
                  </a:lnTo>
                  <a:lnTo>
                    <a:pt x="173" y="29"/>
                  </a:lnTo>
                  <a:lnTo>
                    <a:pt x="278" y="134"/>
                  </a:lnTo>
                  <a:lnTo>
                    <a:pt x="293" y="153"/>
                  </a:lnTo>
                  <a:lnTo>
                    <a:pt x="302" y="174"/>
                  </a:lnTo>
                  <a:lnTo>
                    <a:pt x="307" y="196"/>
                  </a:lnTo>
                  <a:lnTo>
                    <a:pt x="307" y="218"/>
                  </a:lnTo>
                  <a:lnTo>
                    <a:pt x="302" y="239"/>
                  </a:lnTo>
                  <a:lnTo>
                    <a:pt x="293" y="260"/>
                  </a:lnTo>
                  <a:lnTo>
                    <a:pt x="278" y="279"/>
                  </a:lnTo>
                  <a:lnTo>
                    <a:pt x="262" y="291"/>
                  </a:lnTo>
                  <a:lnTo>
                    <a:pt x="245" y="301"/>
                  </a:lnTo>
                  <a:lnTo>
                    <a:pt x="226" y="306"/>
                  </a:lnTo>
                  <a:lnTo>
                    <a:pt x="206" y="308"/>
                  </a:lnTo>
                  <a:lnTo>
                    <a:pt x="186" y="306"/>
                  </a:lnTo>
                  <a:lnTo>
                    <a:pt x="168" y="301"/>
                  </a:lnTo>
                  <a:lnTo>
                    <a:pt x="150" y="291"/>
                  </a:lnTo>
                  <a:lnTo>
                    <a:pt x="134" y="279"/>
                  </a:lnTo>
                  <a:lnTo>
                    <a:pt x="29" y="174"/>
                  </a:lnTo>
                  <a:lnTo>
                    <a:pt x="15" y="155"/>
                  </a:lnTo>
                  <a:lnTo>
                    <a:pt x="4" y="134"/>
                  </a:lnTo>
                  <a:lnTo>
                    <a:pt x="0" y="112"/>
                  </a:lnTo>
                  <a:lnTo>
                    <a:pt x="0" y="90"/>
                  </a:lnTo>
                  <a:lnTo>
                    <a:pt x="4" y="69"/>
                  </a:lnTo>
                  <a:lnTo>
                    <a:pt x="15" y="48"/>
                  </a:lnTo>
                  <a:lnTo>
                    <a:pt x="29" y="29"/>
                  </a:lnTo>
                  <a:lnTo>
                    <a:pt x="47" y="14"/>
                  </a:lnTo>
                  <a:lnTo>
                    <a:pt x="68" y="5"/>
                  </a:lnTo>
                  <a:lnTo>
                    <a:pt x="90" y="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8" name="Freeform 353"/>
            <p:cNvSpPr>
              <a:spLocks/>
            </p:cNvSpPr>
            <p:nvPr/>
          </p:nvSpPr>
          <p:spPr bwMode="auto">
            <a:xfrm>
              <a:off x="7337425" y="3494088"/>
              <a:ext cx="493713" cy="53975"/>
            </a:xfrm>
            <a:custGeom>
              <a:avLst/>
              <a:gdLst>
                <a:gd name="T0" fmla="*/ 66 w 3426"/>
                <a:gd name="T1" fmla="*/ 0 h 371"/>
                <a:gd name="T2" fmla="*/ 3361 w 3426"/>
                <a:gd name="T3" fmla="*/ 0 h 371"/>
                <a:gd name="T4" fmla="*/ 3378 w 3426"/>
                <a:gd name="T5" fmla="*/ 2 h 371"/>
                <a:gd name="T6" fmla="*/ 3394 w 3426"/>
                <a:gd name="T7" fmla="*/ 9 h 371"/>
                <a:gd name="T8" fmla="*/ 3407 w 3426"/>
                <a:gd name="T9" fmla="*/ 18 h 371"/>
                <a:gd name="T10" fmla="*/ 3417 w 3426"/>
                <a:gd name="T11" fmla="*/ 32 h 371"/>
                <a:gd name="T12" fmla="*/ 3424 w 3426"/>
                <a:gd name="T13" fmla="*/ 47 h 371"/>
                <a:gd name="T14" fmla="*/ 3426 w 3426"/>
                <a:gd name="T15" fmla="*/ 65 h 371"/>
                <a:gd name="T16" fmla="*/ 3426 w 3426"/>
                <a:gd name="T17" fmla="*/ 306 h 371"/>
                <a:gd name="T18" fmla="*/ 3424 w 3426"/>
                <a:gd name="T19" fmla="*/ 324 h 371"/>
                <a:gd name="T20" fmla="*/ 3417 w 3426"/>
                <a:gd name="T21" fmla="*/ 339 h 371"/>
                <a:gd name="T22" fmla="*/ 3407 w 3426"/>
                <a:gd name="T23" fmla="*/ 353 h 371"/>
                <a:gd name="T24" fmla="*/ 3394 w 3426"/>
                <a:gd name="T25" fmla="*/ 363 h 371"/>
                <a:gd name="T26" fmla="*/ 3378 w 3426"/>
                <a:gd name="T27" fmla="*/ 369 h 371"/>
                <a:gd name="T28" fmla="*/ 3361 w 3426"/>
                <a:gd name="T29" fmla="*/ 371 h 371"/>
                <a:gd name="T30" fmla="*/ 66 w 3426"/>
                <a:gd name="T31" fmla="*/ 371 h 371"/>
                <a:gd name="T32" fmla="*/ 48 w 3426"/>
                <a:gd name="T33" fmla="*/ 369 h 371"/>
                <a:gd name="T34" fmla="*/ 32 w 3426"/>
                <a:gd name="T35" fmla="*/ 363 h 371"/>
                <a:gd name="T36" fmla="*/ 19 w 3426"/>
                <a:gd name="T37" fmla="*/ 353 h 371"/>
                <a:gd name="T38" fmla="*/ 9 w 3426"/>
                <a:gd name="T39" fmla="*/ 339 h 371"/>
                <a:gd name="T40" fmla="*/ 2 w 3426"/>
                <a:gd name="T41" fmla="*/ 324 h 371"/>
                <a:gd name="T42" fmla="*/ 0 w 3426"/>
                <a:gd name="T43" fmla="*/ 306 h 371"/>
                <a:gd name="T44" fmla="*/ 0 w 3426"/>
                <a:gd name="T45" fmla="*/ 65 h 371"/>
                <a:gd name="T46" fmla="*/ 2 w 3426"/>
                <a:gd name="T47" fmla="*/ 47 h 371"/>
                <a:gd name="T48" fmla="*/ 9 w 3426"/>
                <a:gd name="T49" fmla="*/ 32 h 371"/>
                <a:gd name="T50" fmla="*/ 19 w 3426"/>
                <a:gd name="T51" fmla="*/ 18 h 371"/>
                <a:gd name="T52" fmla="*/ 32 w 3426"/>
                <a:gd name="T53" fmla="*/ 9 h 371"/>
                <a:gd name="T54" fmla="*/ 48 w 3426"/>
                <a:gd name="T55" fmla="*/ 2 h 371"/>
                <a:gd name="T56" fmla="*/ 66 w 3426"/>
                <a:gd name="T57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426" h="371">
                  <a:moveTo>
                    <a:pt x="66" y="0"/>
                  </a:moveTo>
                  <a:lnTo>
                    <a:pt x="3361" y="0"/>
                  </a:lnTo>
                  <a:lnTo>
                    <a:pt x="3378" y="2"/>
                  </a:lnTo>
                  <a:lnTo>
                    <a:pt x="3394" y="9"/>
                  </a:lnTo>
                  <a:lnTo>
                    <a:pt x="3407" y="18"/>
                  </a:lnTo>
                  <a:lnTo>
                    <a:pt x="3417" y="32"/>
                  </a:lnTo>
                  <a:lnTo>
                    <a:pt x="3424" y="47"/>
                  </a:lnTo>
                  <a:lnTo>
                    <a:pt x="3426" y="65"/>
                  </a:lnTo>
                  <a:lnTo>
                    <a:pt x="3426" y="306"/>
                  </a:lnTo>
                  <a:lnTo>
                    <a:pt x="3424" y="324"/>
                  </a:lnTo>
                  <a:lnTo>
                    <a:pt x="3417" y="339"/>
                  </a:lnTo>
                  <a:lnTo>
                    <a:pt x="3407" y="353"/>
                  </a:lnTo>
                  <a:lnTo>
                    <a:pt x="3394" y="363"/>
                  </a:lnTo>
                  <a:lnTo>
                    <a:pt x="3378" y="369"/>
                  </a:lnTo>
                  <a:lnTo>
                    <a:pt x="3361" y="371"/>
                  </a:lnTo>
                  <a:lnTo>
                    <a:pt x="66" y="371"/>
                  </a:lnTo>
                  <a:lnTo>
                    <a:pt x="48" y="369"/>
                  </a:lnTo>
                  <a:lnTo>
                    <a:pt x="32" y="363"/>
                  </a:lnTo>
                  <a:lnTo>
                    <a:pt x="19" y="353"/>
                  </a:lnTo>
                  <a:lnTo>
                    <a:pt x="9" y="339"/>
                  </a:lnTo>
                  <a:lnTo>
                    <a:pt x="2" y="324"/>
                  </a:lnTo>
                  <a:lnTo>
                    <a:pt x="0" y="306"/>
                  </a:lnTo>
                  <a:lnTo>
                    <a:pt x="0" y="65"/>
                  </a:lnTo>
                  <a:lnTo>
                    <a:pt x="2" y="47"/>
                  </a:lnTo>
                  <a:lnTo>
                    <a:pt x="9" y="32"/>
                  </a:lnTo>
                  <a:lnTo>
                    <a:pt x="19" y="18"/>
                  </a:lnTo>
                  <a:lnTo>
                    <a:pt x="32" y="9"/>
                  </a:lnTo>
                  <a:lnTo>
                    <a:pt x="48" y="2"/>
                  </a:lnTo>
                  <a:lnTo>
                    <a:pt x="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39" name="Freeform 354"/>
            <p:cNvSpPr>
              <a:spLocks/>
            </p:cNvSpPr>
            <p:nvPr/>
          </p:nvSpPr>
          <p:spPr bwMode="auto">
            <a:xfrm>
              <a:off x="7624763" y="3355975"/>
              <a:ext cx="201613" cy="117475"/>
            </a:xfrm>
            <a:custGeom>
              <a:avLst/>
              <a:gdLst>
                <a:gd name="T0" fmla="*/ 430 w 1399"/>
                <a:gd name="T1" fmla="*/ 2 h 815"/>
                <a:gd name="T2" fmla="*/ 448 w 1399"/>
                <a:gd name="T3" fmla="*/ 21 h 815"/>
                <a:gd name="T4" fmla="*/ 669 w 1399"/>
                <a:gd name="T5" fmla="*/ 624 h 815"/>
                <a:gd name="T6" fmla="*/ 688 w 1399"/>
                <a:gd name="T7" fmla="*/ 638 h 815"/>
                <a:gd name="T8" fmla="*/ 711 w 1399"/>
                <a:gd name="T9" fmla="*/ 638 h 815"/>
                <a:gd name="T10" fmla="*/ 730 w 1399"/>
                <a:gd name="T11" fmla="*/ 624 h 815"/>
                <a:gd name="T12" fmla="*/ 952 w 1399"/>
                <a:gd name="T13" fmla="*/ 21 h 815"/>
                <a:gd name="T14" fmla="*/ 968 w 1399"/>
                <a:gd name="T15" fmla="*/ 3 h 815"/>
                <a:gd name="T16" fmla="*/ 991 w 1399"/>
                <a:gd name="T17" fmla="*/ 1 h 815"/>
                <a:gd name="T18" fmla="*/ 1182 w 1399"/>
                <a:gd name="T19" fmla="*/ 33 h 815"/>
                <a:gd name="T20" fmla="*/ 1255 w 1399"/>
                <a:gd name="T21" fmla="*/ 68 h 815"/>
                <a:gd name="T22" fmla="*/ 1315 w 1399"/>
                <a:gd name="T23" fmla="*/ 118 h 815"/>
                <a:gd name="T24" fmla="*/ 1361 w 1399"/>
                <a:gd name="T25" fmla="*/ 182 h 815"/>
                <a:gd name="T26" fmla="*/ 1389 w 1399"/>
                <a:gd name="T27" fmla="*/ 255 h 815"/>
                <a:gd name="T28" fmla="*/ 1399 w 1399"/>
                <a:gd name="T29" fmla="*/ 335 h 815"/>
                <a:gd name="T30" fmla="*/ 1397 w 1399"/>
                <a:gd name="T31" fmla="*/ 784 h 815"/>
                <a:gd name="T32" fmla="*/ 1381 w 1399"/>
                <a:gd name="T33" fmla="*/ 805 h 815"/>
                <a:gd name="T34" fmla="*/ 1354 w 1399"/>
                <a:gd name="T35" fmla="*/ 815 h 815"/>
                <a:gd name="T36" fmla="*/ 31 w 1399"/>
                <a:gd name="T37" fmla="*/ 812 h 815"/>
                <a:gd name="T38" fmla="*/ 8 w 1399"/>
                <a:gd name="T39" fmla="*/ 796 h 815"/>
                <a:gd name="T40" fmla="*/ 0 w 1399"/>
                <a:gd name="T41" fmla="*/ 769 h 815"/>
                <a:gd name="T42" fmla="*/ 2 w 1399"/>
                <a:gd name="T43" fmla="*/ 295 h 815"/>
                <a:gd name="T44" fmla="*/ 22 w 1399"/>
                <a:gd name="T45" fmla="*/ 218 h 815"/>
                <a:gd name="T46" fmla="*/ 60 w 1399"/>
                <a:gd name="T47" fmla="*/ 149 h 815"/>
                <a:gd name="T48" fmla="*/ 113 w 1399"/>
                <a:gd name="T49" fmla="*/ 91 h 815"/>
                <a:gd name="T50" fmla="*/ 181 w 1399"/>
                <a:gd name="T51" fmla="*/ 48 h 815"/>
                <a:gd name="T52" fmla="*/ 221 w 1399"/>
                <a:gd name="T53" fmla="*/ 33 h 815"/>
                <a:gd name="T54" fmla="*/ 245 w 1399"/>
                <a:gd name="T55" fmla="*/ 28 h 815"/>
                <a:gd name="T56" fmla="*/ 284 w 1399"/>
                <a:gd name="T57" fmla="*/ 22 h 815"/>
                <a:gd name="T58" fmla="*/ 328 w 1399"/>
                <a:gd name="T59" fmla="*/ 14 h 815"/>
                <a:gd name="T60" fmla="*/ 371 w 1399"/>
                <a:gd name="T61" fmla="*/ 8 h 815"/>
                <a:gd name="T62" fmla="*/ 404 w 1399"/>
                <a:gd name="T63" fmla="*/ 2 h 815"/>
                <a:gd name="T64" fmla="*/ 418 w 1399"/>
                <a:gd name="T65" fmla="*/ 0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399" h="815">
                  <a:moveTo>
                    <a:pt x="418" y="0"/>
                  </a:moveTo>
                  <a:lnTo>
                    <a:pt x="430" y="2"/>
                  </a:lnTo>
                  <a:lnTo>
                    <a:pt x="441" y="10"/>
                  </a:lnTo>
                  <a:lnTo>
                    <a:pt x="448" y="21"/>
                  </a:lnTo>
                  <a:lnTo>
                    <a:pt x="663" y="614"/>
                  </a:lnTo>
                  <a:lnTo>
                    <a:pt x="669" y="624"/>
                  </a:lnTo>
                  <a:lnTo>
                    <a:pt x="678" y="633"/>
                  </a:lnTo>
                  <a:lnTo>
                    <a:pt x="688" y="638"/>
                  </a:lnTo>
                  <a:lnTo>
                    <a:pt x="700" y="639"/>
                  </a:lnTo>
                  <a:lnTo>
                    <a:pt x="711" y="638"/>
                  </a:lnTo>
                  <a:lnTo>
                    <a:pt x="721" y="633"/>
                  </a:lnTo>
                  <a:lnTo>
                    <a:pt x="730" y="624"/>
                  </a:lnTo>
                  <a:lnTo>
                    <a:pt x="736" y="614"/>
                  </a:lnTo>
                  <a:lnTo>
                    <a:pt x="952" y="21"/>
                  </a:lnTo>
                  <a:lnTo>
                    <a:pt x="958" y="11"/>
                  </a:lnTo>
                  <a:lnTo>
                    <a:pt x="968" y="3"/>
                  </a:lnTo>
                  <a:lnTo>
                    <a:pt x="979" y="0"/>
                  </a:lnTo>
                  <a:lnTo>
                    <a:pt x="991" y="1"/>
                  </a:lnTo>
                  <a:lnTo>
                    <a:pt x="1181" y="33"/>
                  </a:lnTo>
                  <a:lnTo>
                    <a:pt x="1182" y="33"/>
                  </a:lnTo>
                  <a:lnTo>
                    <a:pt x="1220" y="48"/>
                  </a:lnTo>
                  <a:lnTo>
                    <a:pt x="1255" y="68"/>
                  </a:lnTo>
                  <a:lnTo>
                    <a:pt x="1286" y="91"/>
                  </a:lnTo>
                  <a:lnTo>
                    <a:pt x="1315" y="118"/>
                  </a:lnTo>
                  <a:lnTo>
                    <a:pt x="1339" y="148"/>
                  </a:lnTo>
                  <a:lnTo>
                    <a:pt x="1361" y="182"/>
                  </a:lnTo>
                  <a:lnTo>
                    <a:pt x="1378" y="217"/>
                  </a:lnTo>
                  <a:lnTo>
                    <a:pt x="1389" y="255"/>
                  </a:lnTo>
                  <a:lnTo>
                    <a:pt x="1397" y="294"/>
                  </a:lnTo>
                  <a:lnTo>
                    <a:pt x="1399" y="335"/>
                  </a:lnTo>
                  <a:lnTo>
                    <a:pt x="1399" y="769"/>
                  </a:lnTo>
                  <a:lnTo>
                    <a:pt x="1397" y="784"/>
                  </a:lnTo>
                  <a:lnTo>
                    <a:pt x="1391" y="796"/>
                  </a:lnTo>
                  <a:lnTo>
                    <a:pt x="1381" y="805"/>
                  </a:lnTo>
                  <a:lnTo>
                    <a:pt x="1368" y="812"/>
                  </a:lnTo>
                  <a:lnTo>
                    <a:pt x="1354" y="815"/>
                  </a:lnTo>
                  <a:lnTo>
                    <a:pt x="45" y="815"/>
                  </a:lnTo>
                  <a:lnTo>
                    <a:pt x="31" y="812"/>
                  </a:lnTo>
                  <a:lnTo>
                    <a:pt x="18" y="805"/>
                  </a:lnTo>
                  <a:lnTo>
                    <a:pt x="8" y="796"/>
                  </a:lnTo>
                  <a:lnTo>
                    <a:pt x="2" y="784"/>
                  </a:lnTo>
                  <a:lnTo>
                    <a:pt x="0" y="769"/>
                  </a:lnTo>
                  <a:lnTo>
                    <a:pt x="0" y="336"/>
                  </a:lnTo>
                  <a:lnTo>
                    <a:pt x="2" y="295"/>
                  </a:lnTo>
                  <a:lnTo>
                    <a:pt x="10" y="256"/>
                  </a:lnTo>
                  <a:lnTo>
                    <a:pt x="22" y="218"/>
                  </a:lnTo>
                  <a:lnTo>
                    <a:pt x="39" y="183"/>
                  </a:lnTo>
                  <a:lnTo>
                    <a:pt x="60" y="149"/>
                  </a:lnTo>
                  <a:lnTo>
                    <a:pt x="85" y="119"/>
                  </a:lnTo>
                  <a:lnTo>
                    <a:pt x="113" y="91"/>
                  </a:lnTo>
                  <a:lnTo>
                    <a:pt x="145" y="68"/>
                  </a:lnTo>
                  <a:lnTo>
                    <a:pt x="181" y="48"/>
                  </a:lnTo>
                  <a:lnTo>
                    <a:pt x="218" y="33"/>
                  </a:lnTo>
                  <a:lnTo>
                    <a:pt x="221" y="33"/>
                  </a:lnTo>
                  <a:lnTo>
                    <a:pt x="230" y="31"/>
                  </a:lnTo>
                  <a:lnTo>
                    <a:pt x="245" y="28"/>
                  </a:lnTo>
                  <a:lnTo>
                    <a:pt x="263" y="25"/>
                  </a:lnTo>
                  <a:lnTo>
                    <a:pt x="284" y="22"/>
                  </a:lnTo>
                  <a:lnTo>
                    <a:pt x="305" y="18"/>
                  </a:lnTo>
                  <a:lnTo>
                    <a:pt x="328" y="14"/>
                  </a:lnTo>
                  <a:lnTo>
                    <a:pt x="350" y="11"/>
                  </a:lnTo>
                  <a:lnTo>
                    <a:pt x="371" y="8"/>
                  </a:lnTo>
                  <a:lnTo>
                    <a:pt x="390" y="5"/>
                  </a:lnTo>
                  <a:lnTo>
                    <a:pt x="404" y="2"/>
                  </a:lnTo>
                  <a:lnTo>
                    <a:pt x="414" y="0"/>
                  </a:lnTo>
                  <a:lnTo>
                    <a:pt x="4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40" name="Freeform 355"/>
            <p:cNvSpPr>
              <a:spLocks/>
            </p:cNvSpPr>
            <p:nvPr/>
          </p:nvSpPr>
          <p:spPr bwMode="auto">
            <a:xfrm>
              <a:off x="7412038" y="3141663"/>
              <a:ext cx="173038" cy="173038"/>
            </a:xfrm>
            <a:custGeom>
              <a:avLst/>
              <a:gdLst>
                <a:gd name="T0" fmla="*/ 657 w 1193"/>
                <a:gd name="T1" fmla="*/ 4 h 1192"/>
                <a:gd name="T2" fmla="*/ 774 w 1193"/>
                <a:gd name="T3" fmla="*/ 28 h 1192"/>
                <a:gd name="T4" fmla="*/ 880 w 1193"/>
                <a:gd name="T5" fmla="*/ 73 h 1192"/>
                <a:gd name="T6" fmla="*/ 976 w 1193"/>
                <a:gd name="T7" fmla="*/ 137 h 1192"/>
                <a:gd name="T8" fmla="*/ 1057 w 1193"/>
                <a:gd name="T9" fmla="*/ 218 h 1192"/>
                <a:gd name="T10" fmla="*/ 1120 w 1193"/>
                <a:gd name="T11" fmla="*/ 313 h 1192"/>
                <a:gd name="T12" fmla="*/ 1166 w 1193"/>
                <a:gd name="T13" fmla="*/ 420 h 1192"/>
                <a:gd name="T14" fmla="*/ 1190 w 1193"/>
                <a:gd name="T15" fmla="*/ 537 h 1192"/>
                <a:gd name="T16" fmla="*/ 1190 w 1193"/>
                <a:gd name="T17" fmla="*/ 651 h 1192"/>
                <a:gd name="T18" fmla="*/ 1171 w 1193"/>
                <a:gd name="T19" fmla="*/ 757 h 1192"/>
                <a:gd name="T20" fmla="*/ 1134 w 1193"/>
                <a:gd name="T21" fmla="*/ 856 h 1192"/>
                <a:gd name="T22" fmla="*/ 1081 w 1193"/>
                <a:gd name="T23" fmla="*/ 946 h 1192"/>
                <a:gd name="T24" fmla="*/ 1012 w 1193"/>
                <a:gd name="T25" fmla="*/ 1026 h 1192"/>
                <a:gd name="T26" fmla="*/ 929 w 1193"/>
                <a:gd name="T27" fmla="*/ 1093 h 1192"/>
                <a:gd name="T28" fmla="*/ 915 w 1193"/>
                <a:gd name="T29" fmla="*/ 1192 h 1192"/>
                <a:gd name="T30" fmla="*/ 797 w 1193"/>
                <a:gd name="T31" fmla="*/ 795 h 1192"/>
                <a:gd name="T32" fmla="*/ 796 w 1193"/>
                <a:gd name="T33" fmla="*/ 764 h 1192"/>
                <a:gd name="T34" fmla="*/ 782 w 1193"/>
                <a:gd name="T35" fmla="*/ 736 h 1192"/>
                <a:gd name="T36" fmla="*/ 757 w 1193"/>
                <a:gd name="T37" fmla="*/ 716 h 1192"/>
                <a:gd name="T38" fmla="*/ 726 w 1193"/>
                <a:gd name="T39" fmla="*/ 710 h 1192"/>
                <a:gd name="T40" fmla="*/ 451 w 1193"/>
                <a:gd name="T41" fmla="*/ 712 h 1192"/>
                <a:gd name="T42" fmla="*/ 422 w 1193"/>
                <a:gd name="T43" fmla="*/ 724 h 1192"/>
                <a:gd name="T44" fmla="*/ 403 w 1193"/>
                <a:gd name="T45" fmla="*/ 749 h 1192"/>
                <a:gd name="T46" fmla="*/ 395 w 1193"/>
                <a:gd name="T47" fmla="*/ 780 h 1192"/>
                <a:gd name="T48" fmla="*/ 473 w 1193"/>
                <a:gd name="T49" fmla="*/ 1192 h 1192"/>
                <a:gd name="T50" fmla="*/ 272 w 1193"/>
                <a:gd name="T51" fmla="*/ 1144 h 1192"/>
                <a:gd name="T52" fmla="*/ 222 w 1193"/>
                <a:gd name="T53" fmla="*/ 1062 h 1192"/>
                <a:gd name="T54" fmla="*/ 146 w 1193"/>
                <a:gd name="T55" fmla="*/ 988 h 1192"/>
                <a:gd name="T56" fmla="*/ 84 w 1193"/>
                <a:gd name="T57" fmla="*/ 902 h 1192"/>
                <a:gd name="T58" fmla="*/ 39 w 1193"/>
                <a:gd name="T59" fmla="*/ 807 h 1192"/>
                <a:gd name="T60" fmla="*/ 10 w 1193"/>
                <a:gd name="T61" fmla="*/ 705 h 1192"/>
                <a:gd name="T62" fmla="*/ 0 w 1193"/>
                <a:gd name="T63" fmla="*/ 597 h 1192"/>
                <a:gd name="T64" fmla="*/ 13 w 1193"/>
                <a:gd name="T65" fmla="*/ 477 h 1192"/>
                <a:gd name="T66" fmla="*/ 48 w 1193"/>
                <a:gd name="T67" fmla="*/ 366 h 1192"/>
                <a:gd name="T68" fmla="*/ 102 w 1193"/>
                <a:gd name="T69" fmla="*/ 264 h 1192"/>
                <a:gd name="T70" fmla="*/ 175 w 1193"/>
                <a:gd name="T71" fmla="*/ 175 h 1192"/>
                <a:gd name="T72" fmla="*/ 263 w 1193"/>
                <a:gd name="T73" fmla="*/ 103 h 1192"/>
                <a:gd name="T74" fmla="*/ 365 w 1193"/>
                <a:gd name="T75" fmla="*/ 47 h 1192"/>
                <a:gd name="T76" fmla="*/ 476 w 1193"/>
                <a:gd name="T77" fmla="*/ 13 h 1192"/>
                <a:gd name="T78" fmla="*/ 596 w 1193"/>
                <a:gd name="T79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93" h="1192">
                  <a:moveTo>
                    <a:pt x="596" y="0"/>
                  </a:moveTo>
                  <a:lnTo>
                    <a:pt x="657" y="4"/>
                  </a:lnTo>
                  <a:lnTo>
                    <a:pt x="717" y="13"/>
                  </a:lnTo>
                  <a:lnTo>
                    <a:pt x="774" y="28"/>
                  </a:lnTo>
                  <a:lnTo>
                    <a:pt x="828" y="47"/>
                  </a:lnTo>
                  <a:lnTo>
                    <a:pt x="880" y="73"/>
                  </a:lnTo>
                  <a:lnTo>
                    <a:pt x="930" y="103"/>
                  </a:lnTo>
                  <a:lnTo>
                    <a:pt x="976" y="137"/>
                  </a:lnTo>
                  <a:lnTo>
                    <a:pt x="1018" y="175"/>
                  </a:lnTo>
                  <a:lnTo>
                    <a:pt x="1057" y="218"/>
                  </a:lnTo>
                  <a:lnTo>
                    <a:pt x="1091" y="264"/>
                  </a:lnTo>
                  <a:lnTo>
                    <a:pt x="1120" y="313"/>
                  </a:lnTo>
                  <a:lnTo>
                    <a:pt x="1145" y="366"/>
                  </a:lnTo>
                  <a:lnTo>
                    <a:pt x="1166" y="420"/>
                  </a:lnTo>
                  <a:lnTo>
                    <a:pt x="1180" y="477"/>
                  </a:lnTo>
                  <a:lnTo>
                    <a:pt x="1190" y="537"/>
                  </a:lnTo>
                  <a:lnTo>
                    <a:pt x="1193" y="597"/>
                  </a:lnTo>
                  <a:lnTo>
                    <a:pt x="1190" y="651"/>
                  </a:lnTo>
                  <a:lnTo>
                    <a:pt x="1183" y="705"/>
                  </a:lnTo>
                  <a:lnTo>
                    <a:pt x="1171" y="757"/>
                  </a:lnTo>
                  <a:lnTo>
                    <a:pt x="1154" y="807"/>
                  </a:lnTo>
                  <a:lnTo>
                    <a:pt x="1134" y="856"/>
                  </a:lnTo>
                  <a:lnTo>
                    <a:pt x="1109" y="902"/>
                  </a:lnTo>
                  <a:lnTo>
                    <a:pt x="1081" y="946"/>
                  </a:lnTo>
                  <a:lnTo>
                    <a:pt x="1047" y="988"/>
                  </a:lnTo>
                  <a:lnTo>
                    <a:pt x="1012" y="1026"/>
                  </a:lnTo>
                  <a:lnTo>
                    <a:pt x="971" y="1062"/>
                  </a:lnTo>
                  <a:lnTo>
                    <a:pt x="929" y="1093"/>
                  </a:lnTo>
                  <a:lnTo>
                    <a:pt x="922" y="1144"/>
                  </a:lnTo>
                  <a:lnTo>
                    <a:pt x="915" y="1192"/>
                  </a:lnTo>
                  <a:lnTo>
                    <a:pt x="720" y="1192"/>
                  </a:lnTo>
                  <a:lnTo>
                    <a:pt x="797" y="795"/>
                  </a:lnTo>
                  <a:lnTo>
                    <a:pt x="798" y="780"/>
                  </a:lnTo>
                  <a:lnTo>
                    <a:pt x="796" y="764"/>
                  </a:lnTo>
                  <a:lnTo>
                    <a:pt x="790" y="749"/>
                  </a:lnTo>
                  <a:lnTo>
                    <a:pt x="782" y="736"/>
                  </a:lnTo>
                  <a:lnTo>
                    <a:pt x="771" y="724"/>
                  </a:lnTo>
                  <a:lnTo>
                    <a:pt x="757" y="716"/>
                  </a:lnTo>
                  <a:lnTo>
                    <a:pt x="742" y="712"/>
                  </a:lnTo>
                  <a:lnTo>
                    <a:pt x="726" y="710"/>
                  </a:lnTo>
                  <a:lnTo>
                    <a:pt x="467" y="710"/>
                  </a:lnTo>
                  <a:lnTo>
                    <a:pt x="451" y="712"/>
                  </a:lnTo>
                  <a:lnTo>
                    <a:pt x="436" y="716"/>
                  </a:lnTo>
                  <a:lnTo>
                    <a:pt x="422" y="724"/>
                  </a:lnTo>
                  <a:lnTo>
                    <a:pt x="411" y="736"/>
                  </a:lnTo>
                  <a:lnTo>
                    <a:pt x="403" y="749"/>
                  </a:lnTo>
                  <a:lnTo>
                    <a:pt x="397" y="764"/>
                  </a:lnTo>
                  <a:lnTo>
                    <a:pt x="395" y="780"/>
                  </a:lnTo>
                  <a:lnTo>
                    <a:pt x="396" y="795"/>
                  </a:lnTo>
                  <a:lnTo>
                    <a:pt x="473" y="1192"/>
                  </a:lnTo>
                  <a:lnTo>
                    <a:pt x="278" y="1192"/>
                  </a:lnTo>
                  <a:lnTo>
                    <a:pt x="272" y="1144"/>
                  </a:lnTo>
                  <a:lnTo>
                    <a:pt x="264" y="1093"/>
                  </a:lnTo>
                  <a:lnTo>
                    <a:pt x="222" y="1062"/>
                  </a:lnTo>
                  <a:lnTo>
                    <a:pt x="181" y="1026"/>
                  </a:lnTo>
                  <a:lnTo>
                    <a:pt x="146" y="988"/>
                  </a:lnTo>
                  <a:lnTo>
                    <a:pt x="112" y="946"/>
                  </a:lnTo>
                  <a:lnTo>
                    <a:pt x="84" y="902"/>
                  </a:lnTo>
                  <a:lnTo>
                    <a:pt x="59" y="856"/>
                  </a:lnTo>
                  <a:lnTo>
                    <a:pt x="39" y="807"/>
                  </a:lnTo>
                  <a:lnTo>
                    <a:pt x="22" y="757"/>
                  </a:lnTo>
                  <a:lnTo>
                    <a:pt x="10" y="705"/>
                  </a:lnTo>
                  <a:lnTo>
                    <a:pt x="3" y="651"/>
                  </a:lnTo>
                  <a:lnTo>
                    <a:pt x="0" y="597"/>
                  </a:lnTo>
                  <a:lnTo>
                    <a:pt x="3" y="537"/>
                  </a:lnTo>
                  <a:lnTo>
                    <a:pt x="13" y="477"/>
                  </a:lnTo>
                  <a:lnTo>
                    <a:pt x="27" y="420"/>
                  </a:lnTo>
                  <a:lnTo>
                    <a:pt x="48" y="366"/>
                  </a:lnTo>
                  <a:lnTo>
                    <a:pt x="73" y="313"/>
                  </a:lnTo>
                  <a:lnTo>
                    <a:pt x="102" y="264"/>
                  </a:lnTo>
                  <a:lnTo>
                    <a:pt x="136" y="218"/>
                  </a:lnTo>
                  <a:lnTo>
                    <a:pt x="175" y="175"/>
                  </a:lnTo>
                  <a:lnTo>
                    <a:pt x="217" y="137"/>
                  </a:lnTo>
                  <a:lnTo>
                    <a:pt x="263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19" y="28"/>
                  </a:lnTo>
                  <a:lnTo>
                    <a:pt x="476" y="13"/>
                  </a:lnTo>
                  <a:lnTo>
                    <a:pt x="536" y="4"/>
                  </a:lnTo>
                  <a:lnTo>
                    <a:pt x="5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41" name="Freeform 356"/>
            <p:cNvSpPr>
              <a:spLocks/>
            </p:cNvSpPr>
            <p:nvPr/>
          </p:nvSpPr>
          <p:spPr bwMode="auto">
            <a:xfrm>
              <a:off x="7454900" y="3335338"/>
              <a:ext cx="87313" cy="11113"/>
            </a:xfrm>
            <a:custGeom>
              <a:avLst/>
              <a:gdLst>
                <a:gd name="T0" fmla="*/ 0 w 603"/>
                <a:gd name="T1" fmla="*/ 0 h 82"/>
                <a:gd name="T2" fmla="*/ 603 w 603"/>
                <a:gd name="T3" fmla="*/ 0 h 82"/>
                <a:gd name="T4" fmla="*/ 601 w 603"/>
                <a:gd name="T5" fmla="*/ 21 h 82"/>
                <a:gd name="T6" fmla="*/ 598 w 603"/>
                <a:gd name="T7" fmla="*/ 38 h 82"/>
                <a:gd name="T8" fmla="*/ 597 w 603"/>
                <a:gd name="T9" fmla="*/ 53 h 82"/>
                <a:gd name="T10" fmla="*/ 595 w 603"/>
                <a:gd name="T11" fmla="*/ 82 h 82"/>
                <a:gd name="T12" fmla="*/ 8 w 603"/>
                <a:gd name="T13" fmla="*/ 82 h 82"/>
                <a:gd name="T14" fmla="*/ 6 w 603"/>
                <a:gd name="T15" fmla="*/ 53 h 82"/>
                <a:gd name="T16" fmla="*/ 5 w 603"/>
                <a:gd name="T17" fmla="*/ 38 h 82"/>
                <a:gd name="T18" fmla="*/ 3 w 603"/>
                <a:gd name="T19" fmla="*/ 21 h 82"/>
                <a:gd name="T20" fmla="*/ 0 w 603"/>
                <a:gd name="T2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03" h="82">
                  <a:moveTo>
                    <a:pt x="0" y="0"/>
                  </a:moveTo>
                  <a:lnTo>
                    <a:pt x="603" y="0"/>
                  </a:lnTo>
                  <a:lnTo>
                    <a:pt x="601" y="21"/>
                  </a:lnTo>
                  <a:lnTo>
                    <a:pt x="598" y="38"/>
                  </a:lnTo>
                  <a:lnTo>
                    <a:pt x="597" y="53"/>
                  </a:lnTo>
                  <a:lnTo>
                    <a:pt x="595" y="82"/>
                  </a:lnTo>
                  <a:lnTo>
                    <a:pt x="8" y="82"/>
                  </a:lnTo>
                  <a:lnTo>
                    <a:pt x="6" y="53"/>
                  </a:lnTo>
                  <a:lnTo>
                    <a:pt x="5" y="38"/>
                  </a:lnTo>
                  <a:lnTo>
                    <a:pt x="3" y="2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42" name="Freeform 357"/>
            <p:cNvSpPr>
              <a:spLocks/>
            </p:cNvSpPr>
            <p:nvPr/>
          </p:nvSpPr>
          <p:spPr bwMode="auto">
            <a:xfrm>
              <a:off x="7493000" y="3265488"/>
              <a:ext cx="12700" cy="31750"/>
            </a:xfrm>
            <a:custGeom>
              <a:avLst/>
              <a:gdLst>
                <a:gd name="T0" fmla="*/ 0 w 85"/>
                <a:gd name="T1" fmla="*/ 0 h 219"/>
                <a:gd name="T2" fmla="*/ 85 w 85"/>
                <a:gd name="T3" fmla="*/ 0 h 219"/>
                <a:gd name="T4" fmla="*/ 42 w 85"/>
                <a:gd name="T5" fmla="*/ 219 h 219"/>
                <a:gd name="T6" fmla="*/ 0 w 85"/>
                <a:gd name="T7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5" h="219">
                  <a:moveTo>
                    <a:pt x="0" y="0"/>
                  </a:moveTo>
                  <a:lnTo>
                    <a:pt x="85" y="0"/>
                  </a:lnTo>
                  <a:lnTo>
                    <a:pt x="42" y="21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43" name="Freeform 358"/>
            <p:cNvSpPr>
              <a:spLocks/>
            </p:cNvSpPr>
            <p:nvPr/>
          </p:nvSpPr>
          <p:spPr bwMode="auto">
            <a:xfrm>
              <a:off x="7464425" y="3368675"/>
              <a:ext cx="69850" cy="17463"/>
            </a:xfrm>
            <a:custGeom>
              <a:avLst/>
              <a:gdLst>
                <a:gd name="T0" fmla="*/ 0 w 483"/>
                <a:gd name="T1" fmla="*/ 0 h 127"/>
                <a:gd name="T2" fmla="*/ 483 w 483"/>
                <a:gd name="T3" fmla="*/ 0 h 127"/>
                <a:gd name="T4" fmla="*/ 458 w 483"/>
                <a:gd name="T5" fmla="*/ 32 h 127"/>
                <a:gd name="T6" fmla="*/ 430 w 483"/>
                <a:gd name="T7" fmla="*/ 59 h 127"/>
                <a:gd name="T8" fmla="*/ 399 w 483"/>
                <a:gd name="T9" fmla="*/ 83 h 127"/>
                <a:gd name="T10" fmla="*/ 364 w 483"/>
                <a:gd name="T11" fmla="*/ 102 h 127"/>
                <a:gd name="T12" fmla="*/ 326 w 483"/>
                <a:gd name="T13" fmla="*/ 115 h 127"/>
                <a:gd name="T14" fmla="*/ 285 w 483"/>
                <a:gd name="T15" fmla="*/ 124 h 127"/>
                <a:gd name="T16" fmla="*/ 241 w 483"/>
                <a:gd name="T17" fmla="*/ 127 h 127"/>
                <a:gd name="T18" fmla="*/ 198 w 483"/>
                <a:gd name="T19" fmla="*/ 124 h 127"/>
                <a:gd name="T20" fmla="*/ 158 w 483"/>
                <a:gd name="T21" fmla="*/ 115 h 127"/>
                <a:gd name="T22" fmla="*/ 119 w 483"/>
                <a:gd name="T23" fmla="*/ 102 h 127"/>
                <a:gd name="T24" fmla="*/ 84 w 483"/>
                <a:gd name="T25" fmla="*/ 83 h 127"/>
                <a:gd name="T26" fmla="*/ 53 w 483"/>
                <a:gd name="T27" fmla="*/ 59 h 127"/>
                <a:gd name="T28" fmla="*/ 25 w 483"/>
                <a:gd name="T29" fmla="*/ 32 h 127"/>
                <a:gd name="T30" fmla="*/ 0 w 483"/>
                <a:gd name="T31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3" h="127">
                  <a:moveTo>
                    <a:pt x="0" y="0"/>
                  </a:moveTo>
                  <a:lnTo>
                    <a:pt x="483" y="0"/>
                  </a:lnTo>
                  <a:lnTo>
                    <a:pt x="458" y="32"/>
                  </a:lnTo>
                  <a:lnTo>
                    <a:pt x="430" y="59"/>
                  </a:lnTo>
                  <a:lnTo>
                    <a:pt x="399" y="83"/>
                  </a:lnTo>
                  <a:lnTo>
                    <a:pt x="364" y="102"/>
                  </a:lnTo>
                  <a:lnTo>
                    <a:pt x="326" y="115"/>
                  </a:lnTo>
                  <a:lnTo>
                    <a:pt x="285" y="124"/>
                  </a:lnTo>
                  <a:lnTo>
                    <a:pt x="241" y="127"/>
                  </a:lnTo>
                  <a:lnTo>
                    <a:pt x="198" y="124"/>
                  </a:lnTo>
                  <a:lnTo>
                    <a:pt x="158" y="115"/>
                  </a:lnTo>
                  <a:lnTo>
                    <a:pt x="119" y="102"/>
                  </a:lnTo>
                  <a:lnTo>
                    <a:pt x="84" y="83"/>
                  </a:lnTo>
                  <a:lnTo>
                    <a:pt x="53" y="59"/>
                  </a:lnTo>
                  <a:lnTo>
                    <a:pt x="25" y="3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  <p:sp>
          <p:nvSpPr>
            <p:cNvPr id="44" name="Freeform 359"/>
            <p:cNvSpPr>
              <a:spLocks/>
            </p:cNvSpPr>
            <p:nvPr/>
          </p:nvSpPr>
          <p:spPr bwMode="auto">
            <a:xfrm>
              <a:off x="7712075" y="3351213"/>
              <a:ext cx="26988" cy="69850"/>
            </a:xfrm>
            <a:custGeom>
              <a:avLst/>
              <a:gdLst>
                <a:gd name="T0" fmla="*/ 45 w 186"/>
                <a:gd name="T1" fmla="*/ 0 h 478"/>
                <a:gd name="T2" fmla="*/ 140 w 186"/>
                <a:gd name="T3" fmla="*/ 0 h 478"/>
                <a:gd name="T4" fmla="*/ 153 w 186"/>
                <a:gd name="T5" fmla="*/ 2 h 478"/>
                <a:gd name="T6" fmla="*/ 164 w 186"/>
                <a:gd name="T7" fmla="*/ 7 h 478"/>
                <a:gd name="T8" fmla="*/ 175 w 186"/>
                <a:gd name="T9" fmla="*/ 15 h 478"/>
                <a:gd name="T10" fmla="*/ 182 w 186"/>
                <a:gd name="T11" fmla="*/ 26 h 478"/>
                <a:gd name="T12" fmla="*/ 186 w 186"/>
                <a:gd name="T13" fmla="*/ 40 h 478"/>
                <a:gd name="T14" fmla="*/ 185 w 186"/>
                <a:gd name="T15" fmla="*/ 53 h 478"/>
                <a:gd name="T16" fmla="*/ 180 w 186"/>
                <a:gd name="T17" fmla="*/ 67 h 478"/>
                <a:gd name="T18" fmla="*/ 129 w 186"/>
                <a:gd name="T19" fmla="*/ 143 h 478"/>
                <a:gd name="T20" fmla="*/ 153 w 186"/>
                <a:gd name="T21" fmla="*/ 344 h 478"/>
                <a:gd name="T22" fmla="*/ 106 w 186"/>
                <a:gd name="T23" fmla="*/ 469 h 478"/>
                <a:gd name="T24" fmla="*/ 102 w 186"/>
                <a:gd name="T25" fmla="*/ 475 h 478"/>
                <a:gd name="T26" fmla="*/ 96 w 186"/>
                <a:gd name="T27" fmla="*/ 478 h 478"/>
                <a:gd name="T28" fmla="*/ 89 w 186"/>
                <a:gd name="T29" fmla="*/ 478 h 478"/>
                <a:gd name="T30" fmla="*/ 83 w 186"/>
                <a:gd name="T31" fmla="*/ 475 h 478"/>
                <a:gd name="T32" fmla="*/ 79 w 186"/>
                <a:gd name="T33" fmla="*/ 469 h 478"/>
                <a:gd name="T34" fmla="*/ 32 w 186"/>
                <a:gd name="T35" fmla="*/ 344 h 478"/>
                <a:gd name="T36" fmla="*/ 56 w 186"/>
                <a:gd name="T37" fmla="*/ 143 h 478"/>
                <a:gd name="T38" fmla="*/ 5 w 186"/>
                <a:gd name="T39" fmla="*/ 67 h 478"/>
                <a:gd name="T40" fmla="*/ 0 w 186"/>
                <a:gd name="T41" fmla="*/ 53 h 478"/>
                <a:gd name="T42" fmla="*/ 0 w 186"/>
                <a:gd name="T43" fmla="*/ 40 h 478"/>
                <a:gd name="T44" fmla="*/ 3 w 186"/>
                <a:gd name="T45" fmla="*/ 26 h 478"/>
                <a:gd name="T46" fmla="*/ 11 w 186"/>
                <a:gd name="T47" fmla="*/ 15 h 478"/>
                <a:gd name="T48" fmla="*/ 21 w 186"/>
                <a:gd name="T49" fmla="*/ 7 h 478"/>
                <a:gd name="T50" fmla="*/ 32 w 186"/>
                <a:gd name="T51" fmla="*/ 2 h 478"/>
                <a:gd name="T52" fmla="*/ 45 w 186"/>
                <a:gd name="T53" fmla="*/ 0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6" h="478">
                  <a:moveTo>
                    <a:pt x="45" y="0"/>
                  </a:moveTo>
                  <a:lnTo>
                    <a:pt x="140" y="0"/>
                  </a:lnTo>
                  <a:lnTo>
                    <a:pt x="153" y="2"/>
                  </a:lnTo>
                  <a:lnTo>
                    <a:pt x="164" y="7"/>
                  </a:lnTo>
                  <a:lnTo>
                    <a:pt x="175" y="15"/>
                  </a:lnTo>
                  <a:lnTo>
                    <a:pt x="182" y="26"/>
                  </a:lnTo>
                  <a:lnTo>
                    <a:pt x="186" y="40"/>
                  </a:lnTo>
                  <a:lnTo>
                    <a:pt x="185" y="53"/>
                  </a:lnTo>
                  <a:lnTo>
                    <a:pt x="180" y="67"/>
                  </a:lnTo>
                  <a:lnTo>
                    <a:pt x="129" y="143"/>
                  </a:lnTo>
                  <a:lnTo>
                    <a:pt x="153" y="344"/>
                  </a:lnTo>
                  <a:lnTo>
                    <a:pt x="106" y="469"/>
                  </a:lnTo>
                  <a:lnTo>
                    <a:pt x="102" y="475"/>
                  </a:lnTo>
                  <a:lnTo>
                    <a:pt x="96" y="478"/>
                  </a:lnTo>
                  <a:lnTo>
                    <a:pt x="89" y="478"/>
                  </a:lnTo>
                  <a:lnTo>
                    <a:pt x="83" y="475"/>
                  </a:lnTo>
                  <a:lnTo>
                    <a:pt x="79" y="469"/>
                  </a:lnTo>
                  <a:lnTo>
                    <a:pt x="32" y="344"/>
                  </a:lnTo>
                  <a:lnTo>
                    <a:pt x="56" y="143"/>
                  </a:lnTo>
                  <a:lnTo>
                    <a:pt x="5" y="67"/>
                  </a:lnTo>
                  <a:lnTo>
                    <a:pt x="0" y="53"/>
                  </a:lnTo>
                  <a:lnTo>
                    <a:pt x="0" y="40"/>
                  </a:lnTo>
                  <a:lnTo>
                    <a:pt x="3" y="26"/>
                  </a:lnTo>
                  <a:lnTo>
                    <a:pt x="11" y="15"/>
                  </a:lnTo>
                  <a:lnTo>
                    <a:pt x="21" y="7"/>
                  </a:lnTo>
                  <a:lnTo>
                    <a:pt x="32" y="2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68580" tIns="34291" rIns="68580" bIns="34291" numCol="1" anchor="t" anchorCtr="0" compatLnSpc="1">
              <a:prstTxWarp prst="textNoShape">
                <a:avLst/>
              </a:prstTxWarp>
            </a:bodyPr>
            <a:lstStyle/>
            <a:p>
              <a:endParaRPr lang="en-US" sz="1155"/>
            </a:p>
          </p:txBody>
        </p:sp>
      </p:grpSp>
    </p:spTree>
    <p:extLst>
      <p:ext uri="{BB962C8B-B14F-4D97-AF65-F5344CB8AC3E}">
        <p14:creationId xmlns:p14="http://schemas.microsoft.com/office/powerpoint/2010/main" val="24268368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0B4A7-B0F1-154A-8EE7-189177D93BC1}" type="datetime1">
              <a:rPr lang="de-DE" smtClean="0"/>
              <a:pPr/>
              <a:t>27.06.2024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5823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8795" y="457777"/>
            <a:ext cx="2050886" cy="1599337"/>
          </a:xfrm>
        </p:spPr>
        <p:txBody>
          <a:bodyPr anchor="b"/>
          <a:lstStyle>
            <a:lvl1pPr>
              <a:defRPr sz="2736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830" y="457777"/>
            <a:ext cx="4629014" cy="5402619"/>
          </a:xfrm>
        </p:spPr>
        <p:txBody>
          <a:bodyPr/>
          <a:lstStyle>
            <a:lvl1pPr>
              <a:defRPr sz="2736"/>
            </a:lvl1pPr>
            <a:lvl2pPr>
              <a:defRPr sz="2394"/>
            </a:lvl2pPr>
            <a:lvl3pPr>
              <a:defRPr sz="2052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8794" y="2057114"/>
            <a:ext cx="2050887" cy="3811919"/>
          </a:xfrm>
        </p:spPr>
        <p:txBody>
          <a:bodyPr/>
          <a:lstStyle>
            <a:lvl1pPr marL="0" indent="0">
              <a:buNone/>
              <a:defRPr sz="1368"/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6750-3D35-AC4E-9D66-3E9C78760AEC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267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8794" y="457777"/>
            <a:ext cx="2050887" cy="1599337"/>
          </a:xfrm>
        </p:spPr>
        <p:txBody>
          <a:bodyPr anchor="b"/>
          <a:lstStyle>
            <a:lvl1pPr>
              <a:defRPr sz="2736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724932" y="457777"/>
            <a:ext cx="4365663" cy="5402619"/>
          </a:xfrm>
        </p:spPr>
        <p:txBody>
          <a:bodyPr/>
          <a:lstStyle>
            <a:lvl1pPr marL="0" indent="0">
              <a:buNone/>
              <a:defRPr sz="2736"/>
            </a:lvl1pPr>
            <a:lvl2pPr marL="390952" indent="0">
              <a:buNone/>
              <a:defRPr sz="2394"/>
            </a:lvl2pPr>
            <a:lvl3pPr marL="781903" indent="0">
              <a:buNone/>
              <a:defRPr sz="2052"/>
            </a:lvl3pPr>
            <a:lvl4pPr marL="1172855" indent="0">
              <a:buNone/>
              <a:defRPr sz="1710"/>
            </a:lvl4pPr>
            <a:lvl5pPr marL="1563807" indent="0">
              <a:buNone/>
              <a:defRPr sz="1710"/>
            </a:lvl5pPr>
            <a:lvl6pPr marL="1954759" indent="0">
              <a:buNone/>
              <a:defRPr sz="1710"/>
            </a:lvl6pPr>
            <a:lvl7pPr marL="2345710" indent="0">
              <a:buNone/>
              <a:defRPr sz="1710"/>
            </a:lvl7pPr>
            <a:lvl8pPr marL="2736662" indent="0">
              <a:buNone/>
              <a:defRPr sz="1710"/>
            </a:lvl8pPr>
            <a:lvl9pPr marL="3127614" indent="0">
              <a:buNone/>
              <a:defRPr sz="171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528795" y="2057114"/>
            <a:ext cx="2050886" cy="3811919"/>
          </a:xfrm>
        </p:spPr>
        <p:txBody>
          <a:bodyPr/>
          <a:lstStyle>
            <a:lvl1pPr marL="0" indent="0">
              <a:buNone/>
              <a:defRPr sz="1368"/>
            </a:lvl1pPr>
            <a:lvl2pPr marL="390952" indent="0">
              <a:buNone/>
              <a:defRPr sz="1197"/>
            </a:lvl2pPr>
            <a:lvl3pPr marL="781903" indent="0">
              <a:buNone/>
              <a:defRPr sz="1026"/>
            </a:lvl3pPr>
            <a:lvl4pPr marL="1172855" indent="0">
              <a:buNone/>
              <a:defRPr sz="855"/>
            </a:lvl4pPr>
            <a:lvl5pPr marL="1563807" indent="0">
              <a:buNone/>
              <a:defRPr sz="855"/>
            </a:lvl5pPr>
            <a:lvl6pPr marL="1954759" indent="0">
              <a:buNone/>
              <a:defRPr sz="855"/>
            </a:lvl6pPr>
            <a:lvl7pPr marL="2345710" indent="0">
              <a:buNone/>
              <a:defRPr sz="855"/>
            </a:lvl7pPr>
            <a:lvl8pPr marL="2736662" indent="0">
              <a:buNone/>
              <a:defRPr sz="855"/>
            </a:lvl8pPr>
            <a:lvl9pPr marL="3127614" indent="0">
              <a:buNone/>
              <a:defRPr sz="855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9EF53-6A14-D146-BBF2-9B3BD7E9B829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4038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B1288-0423-2C47-903C-0592D66CDB10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8282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4423" y="365645"/>
            <a:ext cx="1971063" cy="5811450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516" y="365645"/>
            <a:ext cx="5785588" cy="581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D86E8-7BCF-5846-AEE8-DBB11C783749}" type="datetime1">
              <a:rPr lang="de-DE" smtClean="0"/>
              <a:pPr/>
              <a:t>27.06.2024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Hier Veranstaltungs Titel Menupunkte Einfügen Kopf und 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24F7C-44AB-C347-9E01-F7FABD0E737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51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62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98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7080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94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61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86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1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5102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915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481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39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660966"/>
      </p:ext>
    </p:extLst>
  </p:cSld>
  <p:clrMapOvr>
    <a:masterClrMapping/>
  </p:clrMapOvr>
  <p:transition spd="slow"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707395"/>
      </p:ext>
    </p:extLst>
  </p:cSld>
  <p:clrMapOvr>
    <a:masterClrMapping/>
  </p:clrMapOvr>
  <p:transition spd="slow">
    <p:cov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06432768"/>
      </p:ext>
    </p:extLst>
  </p:cSld>
  <p:clrMapOvr>
    <a:masterClrMapping/>
  </p:clrMapOvr>
  <p:transition spd="slow">
    <p:cov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8983"/>
      </p:ext>
    </p:extLst>
  </p:cSld>
  <p:clrMapOvr>
    <a:masterClrMapping/>
  </p:clrMapOvr>
  <p:transition spd="slow">
    <p:cov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071045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8524164"/>
      </p:ext>
    </p:extLst>
  </p:cSld>
  <p:clrMapOvr>
    <a:masterClrMapping/>
  </p:clrMapOvr>
  <p:transition spd="slow">
    <p:cov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0233713"/>
      </p:ext>
    </p:extLst>
  </p:cSld>
  <p:clrMapOvr>
    <a:masterClrMapping/>
  </p:clrMapOvr>
  <p:transition spd="slow">
    <p:cov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76044974"/>
      </p:ext>
    </p:extLst>
  </p:cSld>
  <p:clrMapOvr>
    <a:masterClrMapping/>
  </p:clrMapOvr>
  <p:transition spd="slow">
    <p:cov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7503342"/>
      </p:ext>
    </p:extLst>
  </p:cSld>
  <p:clrMapOvr>
    <a:masterClrMapping/>
  </p:clrMapOvr>
  <p:transition spd="slow">
    <p:cov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756953"/>
      </p:ext>
    </p:extLst>
  </p:cSld>
  <p:clrMapOvr>
    <a:masterClrMapping/>
  </p:clrMapOvr>
  <p:transition spd="slow">
    <p:cov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9538292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räse_HG_Farbe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3B3D3C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3B3D3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517936" y="402231"/>
            <a:ext cx="7119541" cy="13243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528797" y="1726615"/>
            <a:ext cx="7119542" cy="435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50960" y="665071"/>
            <a:ext cx="447518" cy="659165"/>
          </a:xfrm>
          <a:prstGeom prst="rect">
            <a:avLst/>
          </a:prstGeom>
        </p:spPr>
        <p:txBody>
          <a:bodyPr vert="vert270" lIns="91440" tIns="45720" rIns="91440" bIns="45720" rtlCol="0" anchor="t"/>
          <a:lstStyle>
            <a:lvl1pPr algn="l">
              <a:defRPr sz="770" b="0" i="0">
                <a:solidFill>
                  <a:schemeClr val="tx1">
                    <a:tint val="7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fld id="{A2283786-162A-674B-9CA2-3A068B106ABB}" type="datetime1">
              <a:rPr lang="de-DE" smtClean="0"/>
              <a:pPr/>
              <a:t>27.06.2024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44361" y="6298639"/>
            <a:ext cx="5584412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 b="0" i="0">
                <a:solidFill>
                  <a:schemeClr val="bg1">
                    <a:lumMod val="50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de-DE"/>
              <a:t>Hier </a:t>
            </a:r>
            <a:r>
              <a:rPr lang="de-DE" dirty="0" err="1"/>
              <a:t>Veranstaltungs</a:t>
            </a:r>
            <a:r>
              <a:rPr lang="de-DE" dirty="0"/>
              <a:t> Titel </a:t>
            </a:r>
            <a:r>
              <a:rPr lang="de-DE" dirty="0" err="1"/>
              <a:t>Menupunkte</a:t>
            </a:r>
            <a:r>
              <a:rPr lang="de-DE" dirty="0"/>
              <a:t> Einfügen Kopf und ...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50960" y="378176"/>
            <a:ext cx="447247" cy="3642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70" b="0" i="0">
                <a:solidFill>
                  <a:schemeClr val="tx1">
                    <a:tint val="75000"/>
                  </a:schemeClr>
                </a:solidFill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fld id="{F4424F7C-44AB-C347-9E01-F7FABD0E737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object 2"/>
          <p:cNvSpPr/>
          <p:nvPr userDrawn="1"/>
        </p:nvSpPr>
        <p:spPr>
          <a:xfrm>
            <a:off x="1" y="11"/>
            <a:ext cx="759104" cy="805570"/>
          </a:xfrm>
          <a:custGeom>
            <a:avLst/>
            <a:gdLst/>
            <a:ahLst/>
            <a:cxnLst/>
            <a:rect l="l" t="t" r="r" b="b"/>
            <a:pathLst>
              <a:path w="887730" h="888365">
                <a:moveTo>
                  <a:pt x="0" y="887869"/>
                </a:moveTo>
                <a:lnTo>
                  <a:pt x="887412" y="887869"/>
                </a:lnTo>
                <a:lnTo>
                  <a:pt x="887412" y="0"/>
                </a:lnTo>
                <a:lnTo>
                  <a:pt x="0" y="0"/>
                </a:lnTo>
                <a:lnTo>
                  <a:pt x="0" y="887869"/>
                </a:lnTo>
                <a:close/>
              </a:path>
            </a:pathLst>
          </a:custGeom>
          <a:solidFill>
            <a:srgbClr val="51A1D4"/>
          </a:solid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8" name="object 3"/>
          <p:cNvSpPr/>
          <p:nvPr userDrawn="1"/>
        </p:nvSpPr>
        <p:spPr>
          <a:xfrm>
            <a:off x="0" y="875714"/>
            <a:ext cx="758832" cy="80512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9" name="object 4"/>
          <p:cNvSpPr/>
          <p:nvPr userDrawn="1"/>
        </p:nvSpPr>
        <p:spPr>
          <a:xfrm>
            <a:off x="44" y="2592980"/>
            <a:ext cx="759222" cy="80513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0" name="object 5"/>
          <p:cNvSpPr/>
          <p:nvPr userDrawn="1"/>
        </p:nvSpPr>
        <p:spPr>
          <a:xfrm>
            <a:off x="55" y="1728665"/>
            <a:ext cx="759647" cy="805570"/>
          </a:xfrm>
          <a:custGeom>
            <a:avLst/>
            <a:gdLst/>
            <a:ahLst/>
            <a:cxnLst/>
            <a:rect l="l" t="t" r="r" b="b"/>
            <a:pathLst>
              <a:path w="888365" h="888364">
                <a:moveTo>
                  <a:pt x="0" y="887869"/>
                </a:moveTo>
                <a:lnTo>
                  <a:pt x="887869" y="887869"/>
                </a:lnTo>
                <a:lnTo>
                  <a:pt x="887869" y="0"/>
                </a:lnTo>
                <a:lnTo>
                  <a:pt x="0" y="0"/>
                </a:lnTo>
                <a:lnTo>
                  <a:pt x="0" y="887869"/>
                </a:lnTo>
                <a:close/>
              </a:path>
            </a:pathLst>
          </a:custGeom>
          <a:solidFill>
            <a:srgbClr val="F8991C"/>
          </a:solid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1" name="object 6"/>
          <p:cNvSpPr/>
          <p:nvPr userDrawn="1"/>
        </p:nvSpPr>
        <p:spPr>
          <a:xfrm>
            <a:off x="44" y="5185973"/>
            <a:ext cx="759647" cy="805570"/>
          </a:xfrm>
          <a:custGeom>
            <a:avLst/>
            <a:gdLst/>
            <a:ahLst/>
            <a:cxnLst/>
            <a:rect l="l" t="t" r="r" b="b"/>
            <a:pathLst>
              <a:path w="888365" h="888365">
                <a:moveTo>
                  <a:pt x="0" y="887869"/>
                </a:moveTo>
                <a:lnTo>
                  <a:pt x="887869" y="887869"/>
                </a:lnTo>
                <a:lnTo>
                  <a:pt x="887869" y="0"/>
                </a:lnTo>
                <a:lnTo>
                  <a:pt x="0" y="0"/>
                </a:lnTo>
                <a:lnTo>
                  <a:pt x="0" y="887869"/>
                </a:lnTo>
                <a:close/>
              </a:path>
            </a:pathLst>
          </a:custGeom>
          <a:solidFill>
            <a:srgbClr val="9D9FA2">
              <a:alpha val="69999"/>
            </a:srgbClr>
          </a:solid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2" name="object 7"/>
          <p:cNvSpPr/>
          <p:nvPr userDrawn="1"/>
        </p:nvSpPr>
        <p:spPr>
          <a:xfrm>
            <a:off x="55" y="6050300"/>
            <a:ext cx="759222" cy="80512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3" name="object 8"/>
          <p:cNvSpPr/>
          <p:nvPr userDrawn="1"/>
        </p:nvSpPr>
        <p:spPr>
          <a:xfrm>
            <a:off x="55" y="3457307"/>
            <a:ext cx="759647" cy="805570"/>
          </a:xfrm>
          <a:custGeom>
            <a:avLst/>
            <a:gdLst/>
            <a:ahLst/>
            <a:cxnLst/>
            <a:rect l="l" t="t" r="r" b="b"/>
            <a:pathLst>
              <a:path w="888365" h="888364">
                <a:moveTo>
                  <a:pt x="0" y="887869"/>
                </a:moveTo>
                <a:lnTo>
                  <a:pt x="887869" y="887869"/>
                </a:lnTo>
                <a:lnTo>
                  <a:pt x="887869" y="0"/>
                </a:lnTo>
                <a:lnTo>
                  <a:pt x="0" y="0"/>
                </a:lnTo>
                <a:lnTo>
                  <a:pt x="0" y="887869"/>
                </a:lnTo>
                <a:close/>
              </a:path>
            </a:pathLst>
          </a:custGeom>
          <a:solidFill>
            <a:srgbClr val="C6D201"/>
          </a:solid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4" name="object 9"/>
          <p:cNvSpPr/>
          <p:nvPr userDrawn="1"/>
        </p:nvSpPr>
        <p:spPr>
          <a:xfrm>
            <a:off x="55" y="4321645"/>
            <a:ext cx="759222" cy="8051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13"/>
          </a:p>
        </p:txBody>
      </p:sp>
      <p:sp>
        <p:nvSpPr>
          <p:cNvPr id="16" name="object 19"/>
          <p:cNvSpPr/>
          <p:nvPr userDrawn="1"/>
        </p:nvSpPr>
        <p:spPr>
          <a:xfrm>
            <a:off x="7260986" y="6260669"/>
            <a:ext cx="1405453" cy="3843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13"/>
          </a:p>
        </p:txBody>
      </p:sp>
    </p:spTree>
    <p:extLst>
      <p:ext uri="{BB962C8B-B14F-4D97-AF65-F5344CB8AC3E}">
        <p14:creationId xmlns:p14="http://schemas.microsoft.com/office/powerpoint/2010/main" val="65446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hf hdr="0"/>
  <p:txStyles>
    <p:titleStyle>
      <a:lvl1pPr algn="l" defTabSz="781903" rtl="0" eaLnBrk="1" latinLnBrk="0" hangingPunct="1">
        <a:lnSpc>
          <a:spcPct val="90000"/>
        </a:lnSpc>
        <a:spcBef>
          <a:spcPct val="0"/>
        </a:spcBef>
        <a:buNone/>
        <a:defRPr sz="3420" b="1" i="0" kern="1200">
          <a:solidFill>
            <a:srgbClr val="51A2D5"/>
          </a:solidFill>
          <a:latin typeface="DIN-Bold" charset="0"/>
          <a:ea typeface="DIN-Bold" charset="0"/>
          <a:cs typeface="DIN-Bold" charset="0"/>
        </a:defRPr>
      </a:lvl1pPr>
    </p:titleStyle>
    <p:bodyStyle>
      <a:lvl1pPr marL="0" indent="0" algn="l" defTabSz="781903" rtl="0" eaLnBrk="1" latinLnBrk="0" hangingPunct="1">
        <a:lnSpc>
          <a:spcPct val="90000"/>
        </a:lnSpc>
        <a:spcBef>
          <a:spcPts val="855"/>
        </a:spcBef>
        <a:buFont typeface="Arial"/>
        <a:buNone/>
        <a:defRPr sz="2394" b="1" i="0" kern="1200">
          <a:solidFill>
            <a:schemeClr val="bg1">
              <a:lumMod val="50000"/>
            </a:schemeClr>
          </a:solidFill>
          <a:latin typeface="DIN-Bold" charset="0"/>
          <a:ea typeface="DIN-Bold" charset="0"/>
          <a:cs typeface="DIN-Bold" charset="0"/>
        </a:defRPr>
      </a:lvl1pPr>
      <a:lvl2pPr marL="586428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2052" b="0" i="0" kern="1200">
          <a:solidFill>
            <a:schemeClr val="bg1">
              <a:lumMod val="65000"/>
            </a:schemeClr>
          </a:solidFill>
          <a:latin typeface="DIN-Medium" charset="0"/>
          <a:ea typeface="DIN-Medium" charset="0"/>
          <a:cs typeface="DIN-Medium" charset="0"/>
        </a:defRPr>
      </a:lvl2pPr>
      <a:lvl3pPr marL="977379" indent="-195476" algn="l" defTabSz="781903" rtl="0" eaLnBrk="1" latinLnBrk="0" hangingPunct="1">
        <a:lnSpc>
          <a:spcPct val="90000"/>
        </a:lnSpc>
        <a:spcBef>
          <a:spcPts val="428"/>
        </a:spcBef>
        <a:buFont typeface="Symbol" charset="2"/>
        <a:buChar char="-"/>
        <a:defRPr sz="1539" b="0" i="0" kern="1200">
          <a:solidFill>
            <a:schemeClr val="bg1">
              <a:lumMod val="65000"/>
            </a:schemeClr>
          </a:solidFill>
          <a:latin typeface="DIN-Regular" charset="0"/>
          <a:ea typeface="DIN-Regular" charset="0"/>
          <a:cs typeface="DIN-Regular" charset="0"/>
        </a:defRPr>
      </a:lvl3pPr>
      <a:lvl4pPr marL="1368331" indent="-195476" algn="l" defTabSz="781903" rtl="0" eaLnBrk="1" latinLnBrk="0" hangingPunct="1">
        <a:lnSpc>
          <a:spcPct val="90000"/>
        </a:lnSpc>
        <a:spcBef>
          <a:spcPts val="428"/>
        </a:spcBef>
        <a:buFont typeface="Symbol" charset="2"/>
        <a:buChar char="-"/>
        <a:defRPr sz="1197" b="0" i="1" kern="1200">
          <a:solidFill>
            <a:schemeClr val="bg1">
              <a:lumMod val="50000"/>
            </a:schemeClr>
          </a:solidFill>
          <a:latin typeface="DIN-Regular" charset="0"/>
          <a:ea typeface="DIN-Regular" charset="0"/>
          <a:cs typeface="DIN-Regular" charset="0"/>
        </a:defRPr>
      </a:lvl4pPr>
      <a:lvl5pPr marL="1759283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026" b="0" i="0" kern="1200">
          <a:solidFill>
            <a:srgbClr val="51A2D5"/>
          </a:solidFill>
          <a:latin typeface="DIN-Regular" charset="0"/>
          <a:ea typeface="DIN-Regular" charset="0"/>
          <a:cs typeface="DIN-Regular" charset="0"/>
        </a:defRPr>
      </a:lvl5pPr>
      <a:lvl6pPr marL="2150234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541186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932138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323090" indent="-195476" algn="l" defTabSz="781903" rtl="0" eaLnBrk="1" latinLnBrk="0" hangingPunct="1">
        <a:lnSpc>
          <a:spcPct val="90000"/>
        </a:lnSpc>
        <a:spcBef>
          <a:spcPts val="428"/>
        </a:spcBef>
        <a:buFont typeface="Arial"/>
        <a:buChar char="•"/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1pPr>
      <a:lvl2pPr marL="39095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2pPr>
      <a:lvl3pPr marL="781903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3pPr>
      <a:lvl4pPr marL="1172855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4pPr>
      <a:lvl5pPr marL="1563807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5pPr>
      <a:lvl6pPr marL="1954759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6pPr>
      <a:lvl7pPr marL="2345710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7pPr>
      <a:lvl8pPr marL="2736662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8pPr>
      <a:lvl9pPr marL="3127614" algn="l" defTabSz="781903" rtl="0" eaLnBrk="1" latinLnBrk="0" hangingPunct="1">
        <a:defRPr sz="153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räse_HG_Farbe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56297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3B3D3C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3B3D3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6" descr="Präse_HG_Farbe6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925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cover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800">
          <a:solidFill>
            <a:srgbClr val="3B3D3C"/>
          </a:solidFill>
          <a:latin typeface="+mn-lt"/>
          <a:ea typeface="+mn-ea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3B3D3C"/>
          </a:solidFill>
          <a:latin typeface="+mn-lt"/>
          <a:ea typeface="+mn-ea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-potential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e-metropolregionnuernberg.de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faire-metropolregionnuernberg.de/#newsletter" TargetMode="Externa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hyperlink" Target="mailto:marc.chantelauze@metropolregion.nuernberg.de" TargetMode="External"/><Relationship Id="rId3" Type="http://schemas.openxmlformats.org/officeDocument/2006/relationships/hyperlink" Target="mailto:baerbel-schroeder@web.de" TargetMode="External"/><Relationship Id="rId7" Type="http://schemas.openxmlformats.org/officeDocument/2006/relationships/hyperlink" Target="http://www.faire-metropolregionnuernberg.de/" TargetMode="External"/><Relationship Id="rId12" Type="http://schemas.openxmlformats.org/officeDocument/2006/relationships/hyperlink" Target="mailto:Ronja.deBoer@metropolregion.nuernberg.de" TargetMode="External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0.png"/><Relationship Id="rId11" Type="http://schemas.openxmlformats.org/officeDocument/2006/relationships/hyperlink" Target="mailto:sofian.benniz@metropolregion.nuernberg.de" TargetMode="External"/><Relationship Id="rId5" Type="http://schemas.openxmlformats.org/officeDocument/2006/relationships/hyperlink" Target="mailto:juergen.hennemann@ebern.de" TargetMode="External"/><Relationship Id="rId15" Type="http://schemas.openxmlformats.org/officeDocument/2006/relationships/image" Target="../media/image24.png"/><Relationship Id="rId10" Type="http://schemas.openxmlformats.org/officeDocument/2006/relationships/hyperlink" Target="mailto:marina.malter@metropolregion.nuernberg.de" TargetMode="External"/><Relationship Id="rId4" Type="http://schemas.openxmlformats.org/officeDocument/2006/relationships/hyperlink" Target="mailto:Hanek-Ures@gmx.de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FairTrade@metropolregion.nuernberg.de" TargetMode="Externa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e-metropolregionnuernberg.de/pakt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hlinkClick r:id="rId3"/>
          </p:cNvPr>
          <p:cNvSpPr>
            <a:spLocks noChangeArrowheads="1"/>
          </p:cNvSpPr>
          <p:nvPr/>
        </p:nvSpPr>
        <p:spPr bwMode="auto">
          <a:xfrm>
            <a:off x="611560" y="2708920"/>
            <a:ext cx="60489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spcBef>
                <a:spcPts val="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SzPct val="100000"/>
              <a:defRPr/>
            </a:pPr>
            <a:r>
              <a:rPr lang="de-DE" sz="2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Pakt zur nachhaltigen Beschaffung in den Kommunen der Metropolregion Nürnberg </a:t>
            </a:r>
            <a:endParaRPr lang="de-DE" sz="2600" b="1" dirty="0">
              <a:solidFill>
                <a:schemeClr val="tx1">
                  <a:lumMod val="65000"/>
                  <a:lumOff val="35000"/>
                </a:schemeClr>
              </a:solidFill>
              <a:ea typeface="ＭＳ Ｐゴシック" pitchFamily="-110" charset="-128"/>
              <a:cs typeface="Arial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cap="all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lang="de-DE" sz="1400" cap="all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157192"/>
            <a:ext cx="1968540" cy="15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6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0" y="1402904"/>
            <a:ext cx="8683462" cy="4320552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1000" y="1033572"/>
            <a:ext cx="6891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Fair beschafft – gewusst wie! Praxisbeispiele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kumimoji="0" lang="de-DE" sz="14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6300192" y="6205705"/>
            <a:ext cx="263251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Details und weitere Beispiele unter </a:t>
            </a: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3"/>
              </a:rPr>
              <a:t>www.faire-metropolregionnuernberg.de</a:t>
            </a:r>
            <a:r>
              <a:rPr kumimoji="0" lang="de-DE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endParaRPr kumimoji="0" lang="de-DE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7" name="Grafik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913255"/>
            <a:ext cx="5256584" cy="9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79512" y="450197"/>
            <a:ext cx="6824999" cy="40011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Neues aus der Fairen Metropolregion Nürnberg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Textfeld 21"/>
          <p:cNvSpPr txBox="1"/>
          <p:nvPr/>
        </p:nvSpPr>
        <p:spPr>
          <a:xfrm rot="1298872">
            <a:off x="6175072" y="1626094"/>
            <a:ext cx="17144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Neue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Factsheets: Textilien und Veranstaltungs-management</a:t>
            </a:r>
            <a:endParaRPr kumimoji="0" lang="de-DE" sz="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1" name="Textfeld 10">
            <a:hlinkClick r:id="rId2"/>
          </p:cNvPr>
          <p:cNvSpPr txBox="1"/>
          <p:nvPr/>
        </p:nvSpPr>
        <p:spPr>
          <a:xfrm>
            <a:off x="483340" y="5068938"/>
            <a:ext cx="192264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Registrieren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1189">
            <a:off x="5487830" y="1293146"/>
            <a:ext cx="3088924" cy="3936327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251520" y="1484784"/>
            <a:ext cx="4962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Newsletter der Fairen Metropolregion Nürnberg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51520" y="2330689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Vier bis fünf Ausgaben jährlich sowie zusätzliche Sondernewsletter und Veranstaltungshinweise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251520" y="3946035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Hinweise auf Veranstaltungen, Aktionen und Themen: Beiträge jederzeit möglich! 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/>
          <a:srcRect t="-1440" r="2977" b="1"/>
          <a:stretch/>
        </p:blipFill>
        <p:spPr>
          <a:xfrm rot="21257748">
            <a:off x="4243582" y="3032617"/>
            <a:ext cx="2368029" cy="279304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48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6969101" y="995732"/>
            <a:ext cx="2174899" cy="4581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kumimoji="0" lang="de-DE" sz="14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969101" y="980728"/>
            <a:ext cx="2174899" cy="45813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9" name="Textfeld 6"/>
          <p:cNvSpPr txBox="1">
            <a:spLocks noChangeArrowheads="1"/>
          </p:cNvSpPr>
          <p:nvPr/>
        </p:nvSpPr>
        <p:spPr bwMode="auto">
          <a:xfrm>
            <a:off x="356500" y="1893450"/>
            <a:ext cx="4274300" cy="3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Initiativkreis Faire Metropolregion Nürnberg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57084" y="4370437"/>
            <a:ext cx="3271575" cy="714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82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Brigitte </a:t>
            </a:r>
            <a:r>
              <a:rPr kumimoji="0" lang="de-DE" sz="824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Hanek</a:t>
            </a:r>
            <a:r>
              <a:rPr kumimoji="0" lang="de-DE" sz="82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-Ures</a:t>
            </a:r>
            <a:r>
              <a:rPr kumimoji="0" lang="de-DE" sz="8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Fachliche Sprecherin Initiativkreis Faire 	</a:t>
            </a:r>
            <a:r>
              <a:rPr kumimoji="0" lang="de-DE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Metropolregion Nürnberg</a:t>
            </a:r>
            <a:br>
              <a:rPr kumimoji="0" lang="de-DE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hlinkClick r:id="rId3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4"/>
              </a:rPr>
              <a:t>Hanek-Ures@gmx.de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542096" y="3004982"/>
            <a:ext cx="2675053" cy="10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Jürgen </a:t>
            </a:r>
            <a:r>
              <a:rPr kumimoji="0" lang="de-DE" sz="82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Hennemann</a:t>
            </a:r>
            <a:endParaRPr kumimoji="0" lang="de-DE" sz="82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Politischer Sprecher Initiativkreis 	Faire Metropolregion Nürnberg und</a:t>
            </a:r>
            <a:b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1. Bürgermeister der Stadt Ebern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5"/>
              </a:rPr>
              <a:t>juergen.hennemann@ebern.de</a:t>
            </a:r>
          </a:p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69436" y="2958181"/>
            <a:ext cx="834212" cy="834212"/>
          </a:xfrm>
          <a:prstGeom prst="ellipse">
            <a:avLst/>
          </a:prstGeom>
        </p:spPr>
      </p:pic>
      <p:sp>
        <p:nvSpPr>
          <p:cNvPr id="26" name="Textfeld 6"/>
          <p:cNvSpPr txBox="1">
            <a:spLocks noChangeArrowheads="1"/>
          </p:cNvSpPr>
          <p:nvPr/>
        </p:nvSpPr>
        <p:spPr bwMode="auto">
          <a:xfrm>
            <a:off x="188061" y="1261916"/>
            <a:ext cx="5173190" cy="329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3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Ihre Ansprechpartnerinnen und Ansprechpartner</a:t>
            </a:r>
            <a:endParaRPr kumimoji="0" lang="de-DE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156922" y="6366212"/>
            <a:ext cx="3934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7"/>
              </a:rPr>
              <a:t>www.faire-metropolregionnuernberg.de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6" y="4335184"/>
            <a:ext cx="834212" cy="802800"/>
          </a:xfrm>
          <a:prstGeom prst="ellipse">
            <a:avLst/>
          </a:prstGeom>
        </p:spPr>
      </p:pic>
      <p:sp>
        <p:nvSpPr>
          <p:cNvPr id="29" name="Textfeld 6"/>
          <p:cNvSpPr txBox="1">
            <a:spLocks noChangeArrowheads="1"/>
          </p:cNvSpPr>
          <p:nvPr/>
        </p:nvSpPr>
        <p:spPr bwMode="auto">
          <a:xfrm>
            <a:off x="4407441" y="1896093"/>
            <a:ext cx="4274300" cy="30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Entwicklungsagentur Faire Metropolregion Nürnberg</a:t>
            </a:r>
          </a:p>
        </p:txBody>
      </p:sp>
      <p:pic>
        <p:nvPicPr>
          <p:cNvPr id="30" name="Grafik 2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8457" y="2623606"/>
            <a:ext cx="846000" cy="846000"/>
          </a:xfrm>
          <a:prstGeom prst="ellipse">
            <a:avLst/>
          </a:prstGeom>
        </p:spPr>
      </p:pic>
      <p:sp>
        <p:nvSpPr>
          <p:cNvPr id="31" name="Textfeld 30"/>
          <p:cNvSpPr txBox="1">
            <a:spLocks noChangeArrowheads="1"/>
          </p:cNvSpPr>
          <p:nvPr/>
        </p:nvSpPr>
        <p:spPr bwMode="auto">
          <a:xfrm>
            <a:off x="4402517" y="2674574"/>
            <a:ext cx="2379579" cy="129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24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es-ES" sz="824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Marina Malter </a:t>
            </a:r>
            <a:r>
              <a:rPr kumimoji="0" lang="es-ES" sz="78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78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es-ES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Projektleitung</a:t>
            </a:r>
            <a:r>
              <a:rPr kumimoji="0" lang="es-E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es-E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s-ES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Geschäftsstelle 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Metropolregion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Nürnberg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Theresienstraße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9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90403 Nürnberg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Tel. 0911/ 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231-10523</a:t>
            </a: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Fax 0911/ 231 -7972</a:t>
            </a:r>
            <a:b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10"/>
              </a:rPr>
              <a:t>marina.malter@metropolregion.nuernberg.de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</a:p>
        </p:txBody>
      </p:sp>
      <p:sp>
        <p:nvSpPr>
          <p:cNvPr id="32" name="Rechteck 31"/>
          <p:cNvSpPr/>
          <p:nvPr/>
        </p:nvSpPr>
        <p:spPr>
          <a:xfrm>
            <a:off x="4426195" y="2613816"/>
            <a:ext cx="2664562" cy="188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6806114" y="2674509"/>
            <a:ext cx="2230382" cy="12961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4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Sofian </a:t>
            </a:r>
            <a:r>
              <a:rPr kumimoji="0" lang="de-DE" sz="824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Benniz</a:t>
            </a:r>
            <a:endParaRPr kumimoji="0" lang="de-DE" sz="824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87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Projektmanager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7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Geschäftsstelle Metropolregion 	Nürnberg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Theresienstraße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9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90403 Nürnberg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Tel. </a:t>
            </a: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0911/ 231-16973</a:t>
            </a:r>
            <a:b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Fax 0911/ 231 -7972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11"/>
              </a:rPr>
              <a:t>sofian.benniz@metropolregion.nuernberg.de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6821444" y="4332404"/>
            <a:ext cx="2692849" cy="136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Ronja de Boer</a:t>
            </a:r>
            <a:endParaRPr kumimoji="0" lang="de-DE" sz="82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7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Werkstudentin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Geschäftsstelle Metropolregion 	Nürnberg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Theresienstraße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9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90403 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Nürnberg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Tel. 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0911</a:t>
            </a: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/ 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231-10523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Fax 0911/231-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7972</a:t>
            </a:r>
            <a:endParaRPr kumimoji="0" lang="de-DE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  <a:hlinkClick r:id="rId12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12"/>
              </a:rPr>
              <a:t>Ronja.deBoer@metropolregion.nuernberg.de 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4467580" y="4383890"/>
            <a:ext cx="2692849" cy="136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2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2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Kseniia Shevchenko</a:t>
            </a:r>
            <a:endParaRPr kumimoji="0" lang="de-DE" sz="82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75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Projektassistentin</a:t>
            </a:r>
            <a:endParaRPr kumimoji="0" lang="de-DE" sz="7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Geschäftsstelle Metropolregion 	Nürnberg</a:t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</a:t>
            </a:r>
            <a:r>
              <a:rPr kumimoji="0" lang="de-DE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Theresienstraße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9</a:t>
            </a: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/>
            </a:r>
            <a:b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</a:br>
            <a:r>
              <a:rPr kumimoji="0" lang="de-DE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	90403 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Nürnberg</a:t>
            </a:r>
            <a:endParaRPr kumimoji="0" lang="de-DE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6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Tel. 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0911</a:t>
            </a: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/ 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231-10599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Fax 0911/231-</a:t>
            </a:r>
            <a:r>
              <a:rPr kumimoji="0" lang="de-DE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7972</a:t>
            </a:r>
          </a:p>
          <a:p>
            <a:pPr marL="0" marR="0" lvl="0" indent="0" algn="l" defTabSz="914400" rtl="0" eaLnBrk="0" fontAlgn="base" latinLnBrk="0" hangingPunct="0">
              <a:lnSpc>
                <a:spcPct val="114000"/>
              </a:lnSpc>
              <a:spcBef>
                <a:spcPct val="0"/>
              </a:spcBef>
              <a:spcAft>
                <a:spcPts val="75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13"/>
              </a:rPr>
              <a:t>k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  <a:hlinkClick r:id="rId13"/>
              </a:rPr>
              <a:t>seniia.shevchenko@metropolregion.nuernberg.de</a:t>
            </a:r>
            <a:r>
              <a:rPr kumimoji="0" lang="es-ES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 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36" name="Grafik 3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195" y="4337218"/>
            <a:ext cx="845310" cy="845310"/>
          </a:xfrm>
          <a:prstGeom prst="ellipse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3255" r="-152" b="11630"/>
          <a:stretch/>
        </p:blipFill>
        <p:spPr>
          <a:xfrm>
            <a:off x="6821444" y="2623606"/>
            <a:ext cx="846000" cy="846000"/>
          </a:xfrm>
          <a:prstGeom prst="ellipse">
            <a:avLst/>
          </a:prstGeom>
          <a:solidFill>
            <a:schemeClr val="bg1"/>
          </a:solidFill>
          <a:effectLst>
            <a:softEdge rad="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26832" y="4348627"/>
            <a:ext cx="835224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705821">
            <a:off x="389784" y="2769459"/>
            <a:ext cx="6522451" cy="1822773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cap="all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lang="de-DE" sz="1400" cap="all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157192"/>
            <a:ext cx="1968540" cy="153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395288" y="1844824"/>
            <a:ext cx="612092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Fügen Sie hier den aktuellen Stand der Fairtrade Towns, Schools, </a:t>
            </a:r>
            <a:r>
              <a:rPr lang="de-DE" b="1" dirty="0" err="1" smtClean="0">
                <a:solidFill>
                  <a:srgbClr val="C00000"/>
                </a:solidFill>
              </a:rPr>
              <a:t>Universities</a:t>
            </a:r>
            <a:r>
              <a:rPr lang="de-DE" b="1" dirty="0" smtClean="0">
                <a:solidFill>
                  <a:srgbClr val="C00000"/>
                </a:solidFill>
              </a:rPr>
              <a:t> sowie der am Pakt zur nachhaltigen Beschaffung beteiligten Kommunen in der Metropolregion Nürnberg ein!</a:t>
            </a:r>
          </a:p>
          <a:p>
            <a:endParaRPr lang="de-DE" dirty="0" smtClean="0">
              <a:solidFill>
                <a:srgbClr val="C00000"/>
              </a:solidFill>
            </a:endParaRPr>
          </a:p>
          <a:p>
            <a:r>
              <a:rPr lang="de-DE" sz="2000" dirty="0" smtClean="0">
                <a:solidFill>
                  <a:srgbClr val="C00000"/>
                </a:solidFill>
              </a:rPr>
              <a:t>Den aktuellsten Foliensatz erhalten Sie auf Anfrage:</a:t>
            </a:r>
          </a:p>
          <a:p>
            <a:endParaRPr lang="de-DE" sz="2000" dirty="0" smtClean="0">
              <a:solidFill>
                <a:srgbClr val="C00000"/>
              </a:solidFill>
            </a:endParaRPr>
          </a:p>
          <a:p>
            <a:r>
              <a:rPr lang="de-DE" sz="1600" dirty="0" smtClean="0">
                <a:solidFill>
                  <a:srgbClr val="C00000"/>
                </a:solidFill>
                <a:hlinkClick r:id="rId5"/>
              </a:rPr>
              <a:t>FairTrade@metropolregion.nuernberg.de</a:t>
            </a:r>
            <a:endParaRPr lang="de-DE" sz="1600" dirty="0" smtClean="0">
              <a:solidFill>
                <a:srgbClr val="C00000"/>
              </a:solidFill>
            </a:endParaRPr>
          </a:p>
          <a:p>
            <a:endParaRPr lang="de-DE" sz="1600" dirty="0" smtClean="0">
              <a:solidFill>
                <a:srgbClr val="C00000"/>
              </a:solidFill>
            </a:endParaRPr>
          </a:p>
          <a:p>
            <a:endParaRPr lang="de-DE" sz="2000" dirty="0" smtClean="0">
              <a:solidFill>
                <a:srgbClr val="C00000"/>
              </a:solidFill>
            </a:endParaRPr>
          </a:p>
          <a:p>
            <a:endParaRPr lang="de-DE" sz="2000" dirty="0" smtClean="0">
              <a:solidFill>
                <a:srgbClr val="C00000"/>
              </a:solidFill>
            </a:endParaRPr>
          </a:p>
          <a:p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57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68207" y="5084603"/>
            <a:ext cx="789878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Stadt-, Gemeinderats- sowie Kreistagsbeschlüsse zur nachhaltigen Beschaffung und verbindliche Beschaffungsleitlinien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Steigerung des Anteils nachhaltiger Beschaffung </a:t>
            </a: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400050" marR="0" lvl="0" indent="-4000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Erhebung nachhaltiger Beschaffung in den Kommunalverwaltungen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kumimoji="0" lang="de-DE" sz="14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68207" y="3254200"/>
            <a:ext cx="6724073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5000"/>
              </a:lnSpc>
              <a:spcBef>
                <a:spcPts val="12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Metropolregion Nürnberg ist seit 2017 als Erste der Europäischen Metropolregionen als </a:t>
            </a:r>
            <a:r>
              <a:rPr kumimoji="0" lang="de-DE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Fairtrade</a:t>
            </a: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Region ausgezeichnet und nimmt eine Vorreiterrolle ein. Die Metropolregion und ihre Mitglieds-Kommunen setzen sich das Ziel, ihre Aktivitäten weiterzuführen und auszuweiten. Ein Schwerpunkt mit Hebelwirkung wird in der nachhaltigen Beschaffung von Produkten und Dienstleistungen durch die Kommunen gesehen:</a:t>
            </a:r>
          </a:p>
        </p:txBody>
      </p:sp>
      <p:sp>
        <p:nvSpPr>
          <p:cNvPr id="10" name="Rechteck 9"/>
          <p:cNvSpPr/>
          <p:nvPr/>
        </p:nvSpPr>
        <p:spPr>
          <a:xfrm>
            <a:off x="395288" y="1323417"/>
            <a:ext cx="6408960" cy="15081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Pakt zur nachhaltigen Beschaffung in den Kommunen der Metropolregion Nürnberg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Beschluss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des Rates der Europäischen Metropolregion Nürnberg e.V.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vom 19. Juli 2019</a:t>
            </a:r>
          </a:p>
        </p:txBody>
      </p:sp>
    </p:spTree>
    <p:extLst>
      <p:ext uri="{BB962C8B-B14F-4D97-AF65-F5344CB8AC3E}">
        <p14:creationId xmlns:p14="http://schemas.microsoft.com/office/powerpoint/2010/main" val="127249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de-DE" sz="1200" cap="all" dirty="0">
                <a:solidFill>
                  <a:srgbClr val="FFFFFF">
                    <a:lumMod val="50000"/>
                  </a:srgbClr>
                </a:solidFill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lang="de-DE" sz="1400" cap="all" dirty="0">
              <a:solidFill>
                <a:srgbClr val="FFFFFF">
                  <a:lumMod val="50000"/>
                </a:srgbClr>
              </a:solidFill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597992"/>
            <a:ext cx="2410298" cy="3614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feld 7"/>
          <p:cNvSpPr txBox="1"/>
          <p:nvPr/>
        </p:nvSpPr>
        <p:spPr>
          <a:xfrm rot="16200000">
            <a:off x="7634795" y="3297622"/>
            <a:ext cx="2448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Foto: Thomas Geiger</a:t>
            </a:r>
          </a:p>
        </p:txBody>
      </p:sp>
      <p:sp>
        <p:nvSpPr>
          <p:cNvPr id="9" name="Rechteck 8"/>
          <p:cNvSpPr/>
          <p:nvPr/>
        </p:nvSpPr>
        <p:spPr>
          <a:xfrm>
            <a:off x="395288" y="1297238"/>
            <a:ext cx="65462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/>
              <a:t>Pakt zur nachhaltigen Beschaffung in den Kommunen der Metropolregion Nürnberg - Maßnahmen</a:t>
            </a:r>
          </a:p>
        </p:txBody>
      </p:sp>
      <p:graphicFrame>
        <p:nvGraphicFramePr>
          <p:cNvPr id="12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3538455"/>
              </p:ext>
            </p:extLst>
          </p:nvPr>
        </p:nvGraphicFramePr>
        <p:xfrm>
          <a:off x="-1548680" y="2060848"/>
          <a:ext cx="978743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816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feil nach rechts 3"/>
          <p:cNvSpPr/>
          <p:nvPr/>
        </p:nvSpPr>
        <p:spPr bwMode="auto">
          <a:xfrm rot="5400000">
            <a:off x="3183498" y="3260532"/>
            <a:ext cx="1225777" cy="2492896"/>
          </a:xfrm>
          <a:prstGeom prst="rightArrow">
            <a:avLst/>
          </a:prstGeom>
          <a:solidFill>
            <a:srgbClr val="C1D40A"/>
          </a:solidFill>
          <a:ln w="9525" cap="flat" cmpd="sng" algn="ctr">
            <a:solidFill>
              <a:srgbClr val="C1D4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179512" y="531407"/>
            <a:ext cx="6423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Pakt zur nachhaltigen Beschaffung 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Pfeil nach rechts 6"/>
          <p:cNvSpPr/>
          <p:nvPr/>
        </p:nvSpPr>
        <p:spPr bwMode="auto">
          <a:xfrm rot="5400000">
            <a:off x="3329837" y="1422395"/>
            <a:ext cx="944254" cy="2492896"/>
          </a:xfrm>
          <a:prstGeom prst="rightArrow">
            <a:avLst/>
          </a:prstGeom>
          <a:solidFill>
            <a:srgbClr val="C1D40A"/>
          </a:solidFill>
          <a:ln w="9525" cap="flat" cmpd="sng" algn="ctr">
            <a:solidFill>
              <a:srgbClr val="C1D4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2" name="Rechteck 1"/>
          <p:cNvSpPr/>
          <p:nvPr/>
        </p:nvSpPr>
        <p:spPr bwMode="auto">
          <a:xfrm>
            <a:off x="691085" y="1192561"/>
            <a:ext cx="6221760" cy="887943"/>
          </a:xfrm>
          <a:prstGeom prst="rect">
            <a:avLst/>
          </a:prstGeom>
          <a:solidFill>
            <a:srgbClr val="C1D40A"/>
          </a:solidFill>
          <a:ln w="9525" cap="flat" cmpd="sng" algn="ctr">
            <a:solidFill>
              <a:srgbClr val="C1D4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1" dirty="0">
                <a:solidFill>
                  <a:srgbClr val="000000"/>
                </a:solidFill>
                <a:ea typeface="ＭＳ Ｐゴシック" pitchFamily="124" charset="-128"/>
              </a:rPr>
              <a:t>3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. Interessensbekundung Pakt zur nachhaltigen Beschaffung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05/2024 – 07/2024 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708338" y="5425456"/>
            <a:ext cx="6203825" cy="737422"/>
          </a:xfrm>
          <a:prstGeom prst="rect">
            <a:avLst/>
          </a:prstGeom>
          <a:solidFill>
            <a:srgbClr val="C1D40A"/>
          </a:solidFill>
          <a:ln w="9525" cap="flat" cmpd="sng" algn="ctr">
            <a:solidFill>
              <a:srgbClr val="C1D40A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 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124" charset="-128"/>
              </a:rPr>
              <a:t>Möglichkeit zum</a:t>
            </a:r>
            <a:r>
              <a:rPr kumimoji="0" lang="de-DE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ea typeface="ＭＳ Ｐゴシック" pitchFamily="124" charset="-128"/>
              </a:rPr>
              <a:t> feierlichen Beitritt</a:t>
            </a: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ＭＳ Ｐゴシック" pitchFamily="124" charset="-128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800" dirty="0">
                <a:ea typeface="ＭＳ Ｐゴシック" pitchFamily="124" charset="-128"/>
              </a:rPr>
              <a:t>a</a:t>
            </a:r>
            <a:r>
              <a:rPr lang="de-DE" sz="1800" dirty="0" smtClean="0">
                <a:ea typeface="ＭＳ Ｐゴシック" pitchFamily="124" charset="-128"/>
              </a:rPr>
              <a:t>uf der 4. Fairtrade Werkstatt am 21.10.2024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ＭＳ Ｐゴシック" pitchFamily="124" charset="-128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722894" y="3296484"/>
            <a:ext cx="424847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Zeichnungsphase bis Ende 2024</a:t>
            </a:r>
            <a:endParaRPr kumimoji="0" lang="de-DE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4" name="Ellipse 13"/>
          <p:cNvSpPr/>
          <p:nvPr/>
        </p:nvSpPr>
        <p:spPr bwMode="auto">
          <a:xfrm>
            <a:off x="5971036" y="3284460"/>
            <a:ext cx="1492187" cy="1178160"/>
          </a:xfrm>
          <a:prstGeom prst="ellipse">
            <a:avLst/>
          </a:prstGeom>
          <a:solidFill>
            <a:srgbClr val="ADBE0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AG Controlling </a:t>
            </a:r>
          </a:p>
        </p:txBody>
      </p:sp>
      <p:sp>
        <p:nvSpPr>
          <p:cNvPr id="15" name="Ellipse 14"/>
          <p:cNvSpPr/>
          <p:nvPr/>
        </p:nvSpPr>
        <p:spPr bwMode="auto">
          <a:xfrm>
            <a:off x="7308304" y="3321510"/>
            <a:ext cx="1492187" cy="1178160"/>
          </a:xfrm>
          <a:prstGeom prst="ellipse">
            <a:avLst/>
          </a:prstGeom>
          <a:solidFill>
            <a:srgbClr val="ADBE0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Infotermin Erfassung</a:t>
            </a:r>
          </a:p>
        </p:txBody>
      </p:sp>
      <p:sp>
        <p:nvSpPr>
          <p:cNvPr id="17" name="Ellipse 16"/>
          <p:cNvSpPr/>
          <p:nvPr/>
        </p:nvSpPr>
        <p:spPr bwMode="auto">
          <a:xfrm>
            <a:off x="6717129" y="4153114"/>
            <a:ext cx="1668718" cy="1178160"/>
          </a:xfrm>
          <a:prstGeom prst="ellipse">
            <a:avLst/>
          </a:prstGeom>
          <a:solidFill>
            <a:srgbClr val="ADBE0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124" charset="-128"/>
                <a:cs typeface="+mn-cs"/>
              </a:rPr>
              <a:t>Digitale Veranstaltung „nachhaltige Beschaffung im Blick“</a:t>
            </a:r>
          </a:p>
        </p:txBody>
      </p:sp>
    </p:spTree>
    <p:extLst>
      <p:ext uri="{BB962C8B-B14F-4D97-AF65-F5344CB8AC3E}">
        <p14:creationId xmlns:p14="http://schemas.microsoft.com/office/powerpoint/2010/main" val="172014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683712"/>
            <a:ext cx="7566660" cy="1259840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81000" y="594334"/>
            <a:ext cx="8583613" cy="315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marR="0" lvl="0" algn="l" defTabSz="912813" rtl="0" eaLnBrk="0" fontAlgn="base" latinLnBrk="0" hangingPunct="0">
              <a:lnSpc>
                <a:spcPct val="114000"/>
              </a:lnSpc>
              <a:spcBef>
                <a:spcPts val="0"/>
              </a:spcBef>
              <a:spcAft>
                <a:spcPts val="3600"/>
              </a:spcAft>
              <a:buClrTx/>
              <a:buSzTx/>
              <a:tabLst/>
              <a:defRPr/>
            </a:pPr>
            <a:r>
              <a:rPr lang="de-DE" sz="1800" b="1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Unterzeichnung - Pakt zur nachhaltigen Beschaffung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itchFamily="1" charset="-128"/>
              <a:cs typeface="+mn-cs"/>
            </a:endParaRPr>
          </a:p>
        </p:txBody>
      </p:sp>
      <p:pic>
        <p:nvPicPr>
          <p:cNvPr id="4" name="Grafik 3" descr="_DSC1813.jpg"/>
          <p:cNvPicPr>
            <a:picLocks noChangeAspect="1"/>
          </p:cNvPicPr>
          <p:nvPr/>
        </p:nvPicPr>
        <p:blipFill rotWithShape="1">
          <a:blip r:embed="rId4" cstate="print"/>
          <a:srcRect t="10111"/>
          <a:stretch/>
        </p:blipFill>
        <p:spPr>
          <a:xfrm>
            <a:off x="755576" y="1871633"/>
            <a:ext cx="6408712" cy="384092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16200000">
            <a:off x="3707614" y="2176040"/>
            <a:ext cx="71287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smtClean="0"/>
              <a:t>@Metropolregion Nürnberg – Jürgen </a:t>
            </a:r>
            <a:r>
              <a:rPr lang="de-DE" sz="800" dirty="0" err="1" smtClean="0"/>
              <a:t>Schabel</a:t>
            </a:r>
            <a:endParaRPr lang="de-DE" sz="8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0188"/>
          <a:stretch>
            <a:fillRect/>
          </a:stretch>
        </p:blipFill>
        <p:spPr bwMode="auto">
          <a:xfrm>
            <a:off x="381000" y="1196974"/>
            <a:ext cx="2030760" cy="1932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 rot="20791748">
            <a:off x="444109" y="1580849"/>
            <a:ext cx="1714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chemeClr val="bg1"/>
                </a:solidFill>
              </a:rPr>
              <a:t>86 Unterzeichnende Kommunen</a:t>
            </a:r>
          </a:p>
          <a:p>
            <a:pPr algn="ctr"/>
            <a:endParaRPr lang="de-DE" sz="1000" b="1" dirty="0" smtClean="0">
              <a:solidFill>
                <a:schemeClr val="bg1"/>
              </a:solidFill>
            </a:endParaRPr>
          </a:p>
          <a:p>
            <a:pPr algn="ctr"/>
            <a:r>
              <a:rPr lang="de-DE" sz="800" b="1" dirty="0" smtClean="0">
                <a:solidFill>
                  <a:schemeClr val="bg1"/>
                </a:solidFill>
              </a:rPr>
              <a:t>Stand April 2024</a:t>
            </a:r>
            <a:endParaRPr lang="de-DE" sz="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839341" y="4024661"/>
            <a:ext cx="1800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 </a:t>
            </a:r>
            <a:endParaRPr kumimoji="0" lang="de-D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graphicFrame>
        <p:nvGraphicFramePr>
          <p:cNvPr id="3" name="Diagramm 2"/>
          <p:cNvGraphicFramePr/>
          <p:nvPr>
            <p:extLst/>
          </p:nvPr>
        </p:nvGraphicFramePr>
        <p:xfrm>
          <a:off x="2886922" y="2506782"/>
          <a:ext cx="3235863" cy="2564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Gruppieren 24"/>
          <p:cNvGrpSpPr/>
          <p:nvPr/>
        </p:nvGrpSpPr>
        <p:grpSpPr>
          <a:xfrm>
            <a:off x="395536" y="1268760"/>
            <a:ext cx="2354999" cy="2486748"/>
            <a:chOff x="-1" y="-2002634"/>
            <a:chExt cx="1963476" cy="3093551"/>
          </a:xfrm>
          <a:solidFill>
            <a:schemeClr val="bg1">
              <a:lumMod val="95000"/>
            </a:schemeClr>
          </a:solidFill>
        </p:grpSpPr>
        <p:sp>
          <p:nvSpPr>
            <p:cNvPr id="26" name="Eine Ecke des Rechtecks abrunden 25"/>
            <p:cNvSpPr/>
            <p:nvPr/>
          </p:nvSpPr>
          <p:spPr>
            <a:xfrm rot="16200000">
              <a:off x="-565039" y="-1437596"/>
              <a:ext cx="3093551" cy="1963476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Eine Ecke des Rechtecks abrunden 4"/>
            <p:cNvSpPr txBox="1"/>
            <p:nvPr/>
          </p:nvSpPr>
          <p:spPr>
            <a:xfrm>
              <a:off x="55262" y="-1578826"/>
              <a:ext cx="1908212" cy="228324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Factsheets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und Broschüren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für die Kommunen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Webseite und </a:t>
              </a:r>
              <a:r>
                <a:rPr kumimoji="0" lang="de-DE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Good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-Practice Datenbank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Maßnahmensammlungen, Entscheidungstools und Erfassung des 15 Millionen Euro Beschaffungsziels </a:t>
              </a:r>
            </a:p>
          </p:txBody>
        </p:sp>
      </p:grpSp>
      <p:grpSp>
        <p:nvGrpSpPr>
          <p:cNvPr id="9" name="Gruppieren 27"/>
          <p:cNvGrpSpPr/>
          <p:nvPr/>
        </p:nvGrpSpPr>
        <p:grpSpPr>
          <a:xfrm>
            <a:off x="6258325" y="1294913"/>
            <a:ext cx="2562146" cy="2460595"/>
            <a:chOff x="1438452" y="-2464696"/>
            <a:chExt cx="2562146" cy="2460595"/>
          </a:xfrm>
          <a:solidFill>
            <a:schemeClr val="bg1">
              <a:lumMod val="95000"/>
            </a:schemeClr>
          </a:solidFill>
        </p:grpSpPr>
        <p:sp>
          <p:nvSpPr>
            <p:cNvPr id="29" name="Eine Ecke des Rechtecks abrunden 28"/>
            <p:cNvSpPr/>
            <p:nvPr/>
          </p:nvSpPr>
          <p:spPr>
            <a:xfrm>
              <a:off x="1438452" y="-2464696"/>
              <a:ext cx="2562146" cy="246059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4086"/>
                <a:satOff val="4306"/>
                <a:lumOff val="4680"/>
                <a:alphaOff val="0"/>
              </a:schemeClr>
            </a:fillRef>
            <a:effectRef idx="0">
              <a:schemeClr val="accent1">
                <a:shade val="80000"/>
                <a:hueOff val="4086"/>
                <a:satOff val="4306"/>
                <a:lumOff val="468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Eine Ecke des Rechtecks abrunden 4"/>
            <p:cNvSpPr txBox="1"/>
            <p:nvPr/>
          </p:nvSpPr>
          <p:spPr>
            <a:xfrm>
              <a:off x="1455128" y="-2280254"/>
              <a:ext cx="2401455" cy="213774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ctr" anchorCtr="0"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Statistische Erfassung nachhaltiger Beschaffung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lvl="1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Erarbeitung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von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Beschaffungsleitlinien</a:t>
              </a:r>
            </a:p>
            <a:p>
              <a:pPr marL="171450" marR="0" lvl="1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Beratung zu Pilotbeschaffungen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 priorisierten Produktgruppen</a:t>
              </a:r>
            </a:p>
            <a:p>
              <a:pPr marL="171450" marR="0" lvl="1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de-DE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Erarbeitung einer Wirkungs-</a:t>
              </a:r>
              <a:r>
                <a:rPr lang="de-DE" sz="1200" dirty="0" err="1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indikatorik</a:t>
              </a:r>
              <a:r>
                <a:rPr lang="de-DE" sz="12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für fairen Handel und nachhaltige Beschaffung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uppieren 33"/>
          <p:cNvGrpSpPr/>
          <p:nvPr/>
        </p:nvGrpSpPr>
        <p:grpSpPr>
          <a:xfrm>
            <a:off x="6256930" y="3879505"/>
            <a:ext cx="2563542" cy="1965943"/>
            <a:chOff x="1617930" y="1282012"/>
            <a:chExt cx="2130101" cy="2442406"/>
          </a:xfrm>
          <a:solidFill>
            <a:schemeClr val="bg1">
              <a:lumMod val="95000"/>
            </a:schemeClr>
          </a:solidFill>
        </p:grpSpPr>
        <p:sp>
          <p:nvSpPr>
            <p:cNvPr id="35" name="Eine Ecke des Rechtecks abrunden 34"/>
            <p:cNvSpPr/>
            <p:nvPr/>
          </p:nvSpPr>
          <p:spPr>
            <a:xfrm rot="5400000">
              <a:off x="1461777" y="1438165"/>
              <a:ext cx="2442406" cy="2130100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fillRef>
            <a:effectRef idx="0">
              <a:schemeClr val="accent1">
                <a:shade val="80000"/>
                <a:hueOff val="12259"/>
                <a:satOff val="12919"/>
                <a:lumOff val="140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Eine Ecke des Rechtecks abrunden 4"/>
            <p:cNvSpPr txBox="1"/>
            <p:nvPr/>
          </p:nvSpPr>
          <p:spPr>
            <a:xfrm>
              <a:off x="1634607" y="1282012"/>
              <a:ext cx="2113424" cy="961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Netzwerkaufbau und Erfahrungstransfer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Fair Trade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Werkstatt und Fair Trade Gipfel in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der Metropolregion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Nürnberg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7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Auftritte </a:t>
              </a: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bei überregionalen </a:t>
              </a: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Veranstaltungen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Gruppieren 36"/>
          <p:cNvGrpSpPr/>
          <p:nvPr/>
        </p:nvGrpSpPr>
        <p:grpSpPr>
          <a:xfrm>
            <a:off x="461818" y="3807566"/>
            <a:ext cx="2280196" cy="2037882"/>
            <a:chOff x="-72310" y="-341253"/>
            <a:chExt cx="1954957" cy="2514344"/>
          </a:xfrm>
          <a:solidFill>
            <a:schemeClr val="bg1">
              <a:lumMod val="95000"/>
            </a:schemeClr>
          </a:solidFill>
        </p:grpSpPr>
        <p:sp>
          <p:nvSpPr>
            <p:cNvPr id="38" name="Eine Ecke des Rechtecks abrunden 37"/>
            <p:cNvSpPr/>
            <p:nvPr/>
          </p:nvSpPr>
          <p:spPr>
            <a:xfrm rot="10800000">
              <a:off x="-72309" y="-303501"/>
              <a:ext cx="1954956" cy="2476592"/>
            </a:xfrm>
            <a:prstGeom prst="round1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8173"/>
                <a:satOff val="8613"/>
                <a:lumOff val="9359"/>
                <a:alphaOff val="0"/>
              </a:schemeClr>
            </a:fillRef>
            <a:effectRef idx="0">
              <a:schemeClr val="accent1">
                <a:shade val="80000"/>
                <a:hueOff val="8173"/>
                <a:satOff val="8613"/>
                <a:lumOff val="935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Eine Ecke des Rechtecks abrunden 4"/>
            <p:cNvSpPr txBox="1"/>
            <p:nvPr/>
          </p:nvSpPr>
          <p:spPr>
            <a:xfrm>
              <a:off x="-72310" y="-341253"/>
              <a:ext cx="1877020" cy="96150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Workshops zum Pakt für nachhaltige Beschaffung </a:t>
              </a: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Marktdialoge für priorisierte Produktgruppen</a:t>
              </a:r>
              <a:endPara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171450" marR="0" lvl="0" indent="-1714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de-DE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Impulse für bestehende Veranstaltungs- und Austauschformate</a:t>
              </a:r>
            </a:p>
          </p:txBody>
        </p:sp>
      </p:grpSp>
      <p:sp>
        <p:nvSpPr>
          <p:cNvPr id="40" name="Textfeld 39"/>
          <p:cNvSpPr txBox="1"/>
          <p:nvPr/>
        </p:nvSpPr>
        <p:spPr>
          <a:xfrm>
            <a:off x="323528" y="508610"/>
            <a:ext cx="6824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Entwicklungsagentur </a:t>
            </a: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Faire Metropolregion</a:t>
            </a:r>
            <a:endParaRPr kumimoji="0" lang="de-DE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280" y="5886973"/>
            <a:ext cx="5710901" cy="97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973382"/>
              </p:ext>
            </p:extLst>
          </p:nvPr>
        </p:nvGraphicFramePr>
        <p:xfrm>
          <a:off x="899592" y="1124742"/>
          <a:ext cx="7704856" cy="5286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7718">
                  <a:extLst>
                    <a:ext uri="{9D8B030D-6E8A-4147-A177-3AD203B41FA5}">
                      <a16:colId xmlns:a16="http://schemas.microsoft.com/office/drawing/2014/main" val="1773690756"/>
                    </a:ext>
                  </a:extLst>
                </a:gridCol>
                <a:gridCol w="7197138">
                  <a:extLst>
                    <a:ext uri="{9D8B030D-6E8A-4147-A177-3AD203B41FA5}">
                      <a16:colId xmlns:a16="http://schemas.microsoft.com/office/drawing/2014/main" val="285705962"/>
                    </a:ext>
                  </a:extLst>
                </a:gridCol>
              </a:tblGrid>
              <a:tr h="64807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de-DE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… Prüfung des Sachstandes einer Beschlussfassung zur nachhaltigen Beschaffung bzw. der Einbindung von Handlungsleitlinien</a:t>
                      </a:r>
                    </a:p>
                  </a:txBody>
                  <a:tcPr marL="52283" marR="52283" marT="0" marB="0">
                    <a:solidFill>
                      <a:srgbClr val="AEB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38470"/>
                  </a:ext>
                </a:extLst>
              </a:tr>
              <a:tr h="428284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de-DE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solidFill>
                            <a:schemeClr val="tx1"/>
                          </a:solidFill>
                          <a:effectLst/>
                        </a:rPr>
                        <a:t>… Erarbeitung eines Maßnahmenplans zur Umsetzung</a:t>
                      </a:r>
                    </a:p>
                  </a:txBody>
                  <a:tcPr marL="52283" marR="52283" marT="0" marB="0">
                    <a:solidFill>
                      <a:srgbClr val="AEB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628487"/>
                  </a:ext>
                </a:extLst>
              </a:tr>
              <a:tr h="579435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"/>
                      </a:pPr>
                      <a:r>
                        <a:rPr lang="de-DE" sz="1050" dirty="0">
                          <a:effectLst/>
                        </a:rPr>
                        <a:t> </a:t>
                      </a:r>
                      <a:endParaRPr lang="de-DE" sz="105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20764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… Teilnahme an der zweijährig stattfindenden Umfrage zur nachhaltigen Beschaffung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in</a:t>
                      </a:r>
                      <a:r>
                        <a:rPr lang="de-DE" sz="14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400" dirty="0" smtClean="0">
                          <a:solidFill>
                            <a:schemeClr val="tx1"/>
                          </a:solidFill>
                          <a:effectLst/>
                        </a:rPr>
                        <a:t>den 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Kommunen der Metropolregion </a:t>
                      </a:r>
                    </a:p>
                  </a:txBody>
                  <a:tcPr marL="52283" marR="52283" marT="0" marB="0">
                    <a:solidFill>
                      <a:srgbClr val="AEBE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625297"/>
                  </a:ext>
                </a:extLst>
              </a:tr>
              <a:tr h="57943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☐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20764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 Unterstützung des </a:t>
                      </a:r>
                      <a:r>
                        <a:rPr lang="de-DE" sz="1400" dirty="0" err="1">
                          <a:effectLst/>
                        </a:rPr>
                        <a:t>Fairtrade</a:t>
                      </a:r>
                      <a:r>
                        <a:rPr lang="de-DE" sz="1400" dirty="0">
                          <a:effectLst/>
                        </a:rPr>
                        <a:t> Engagement der Metropolregion als ausgezeichnete </a:t>
                      </a:r>
                      <a:r>
                        <a:rPr lang="de-DE" sz="1400" dirty="0" err="1">
                          <a:effectLst/>
                        </a:rPr>
                        <a:t>Fairtrade</a:t>
                      </a:r>
                      <a:r>
                        <a:rPr lang="de-DE" sz="1400" dirty="0">
                          <a:effectLst/>
                        </a:rPr>
                        <a:t> Town</a:t>
                      </a:r>
                    </a:p>
                    <a:p>
                      <a:pPr marL="207645" indent="-20764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98457"/>
                  </a:ext>
                </a:extLst>
              </a:tr>
              <a:tr h="38442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☐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 Förderung der </a:t>
                      </a:r>
                      <a:r>
                        <a:rPr lang="de-DE" sz="1400" dirty="0" smtClean="0">
                          <a:effectLst/>
                        </a:rPr>
                        <a:t>Fortbildung </a:t>
                      </a:r>
                      <a:r>
                        <a:rPr lang="de-DE" sz="1400" dirty="0">
                          <a:effectLst/>
                        </a:rPr>
                        <a:t>sowie Vernetzung durch Teilnahme an </a:t>
                      </a:r>
                      <a:r>
                        <a:rPr lang="de-DE" sz="1400" dirty="0" smtClean="0">
                          <a:effectLst/>
                        </a:rPr>
                        <a:t>Veranstaltungen </a:t>
                      </a:r>
                      <a:endParaRPr lang="de-DE" sz="1400" dirty="0">
                        <a:effectLst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025018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☐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20764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 Beteiligung an dem gemeinsamen </a:t>
                      </a:r>
                      <a:r>
                        <a:rPr lang="de-DE" sz="1400" dirty="0" smtClean="0">
                          <a:effectLst/>
                        </a:rPr>
                        <a:t>Beschaffungsziel</a:t>
                      </a:r>
                      <a:endParaRPr lang="de-DE" sz="1400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729208"/>
                  </a:ext>
                </a:extLst>
              </a:tr>
              <a:tr h="9361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☐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07645" indent="-207645"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 Übermittlung von eigenen Erfahrungswerten bzgl. der Rahmenbedingungen nachhaltiger Beschaffung zur systematischen Aufarbeitung von Handlungsempfehlungen an den Bundes- &amp; </a:t>
                      </a:r>
                      <a:r>
                        <a:rPr lang="de-DE" sz="1400" dirty="0" smtClean="0">
                          <a:effectLst/>
                        </a:rPr>
                        <a:t>Landesgesetzgeber</a:t>
                      </a:r>
                      <a:endParaRPr lang="de-DE" sz="1400" dirty="0">
                        <a:effectLst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0392"/>
                  </a:ext>
                </a:extLst>
              </a:tr>
              <a:tr h="51883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>
                          <a:effectLst/>
                        </a:rPr>
                        <a:t>☐</a:t>
                      </a:r>
                      <a:endParaRPr lang="de-DE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 Teilnahme an der Arbeitsgruppe zur </a:t>
                      </a:r>
                      <a:r>
                        <a:rPr lang="de-DE" sz="1400" dirty="0" smtClean="0">
                          <a:effectLst/>
                        </a:rPr>
                        <a:t>Monitoring/Controlling</a:t>
                      </a:r>
                      <a:r>
                        <a:rPr lang="de-DE" sz="1400" baseline="0" dirty="0" smtClean="0">
                          <a:effectLst/>
                        </a:rPr>
                        <a:t> nachhaltiger Beschaffung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027017"/>
                  </a:ext>
                </a:extLst>
              </a:tr>
              <a:tr h="51883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050" dirty="0">
                          <a:effectLst/>
                        </a:rPr>
                        <a:t>☐</a:t>
                      </a:r>
                      <a:endParaRPr lang="de-DE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…. Ausbau und die Verstetigung lokaler Ansprechpartner und Stellen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83" marR="522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582913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551439"/>
            <a:ext cx="121194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de-DE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Bausteine Pakt zur nachhaltigen Beschaffung</a:t>
            </a:r>
          </a:p>
        </p:txBody>
      </p:sp>
      <p:sp>
        <p:nvSpPr>
          <p:cNvPr id="4" name="Geschweifte Klammer rechts 3"/>
          <p:cNvSpPr/>
          <p:nvPr/>
        </p:nvSpPr>
        <p:spPr bwMode="auto">
          <a:xfrm rot="10800000">
            <a:off x="380710" y="1140766"/>
            <a:ext cx="327031" cy="1512168"/>
          </a:xfrm>
          <a:prstGeom prst="rightBrace">
            <a:avLst/>
          </a:prstGeom>
          <a:noFill/>
          <a:ln w="9525" cap="flat" cmpd="sng" algn="ctr">
            <a:solidFill>
              <a:srgbClr val="AEBE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5" name="Geschweifte Klammer rechts 4"/>
          <p:cNvSpPr/>
          <p:nvPr/>
        </p:nvSpPr>
        <p:spPr bwMode="auto">
          <a:xfrm rot="10800000">
            <a:off x="395286" y="2780928"/>
            <a:ext cx="327031" cy="3494982"/>
          </a:xfrm>
          <a:prstGeom prst="rightBrace">
            <a:avLst/>
          </a:prstGeom>
          <a:noFill/>
          <a:ln w="9525" cap="flat" cmpd="sng" algn="ctr">
            <a:solidFill>
              <a:srgbClr val="AEBE0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124" charset="-128"/>
              <a:cs typeface="+mn-cs"/>
            </a:endParaRPr>
          </a:p>
        </p:txBody>
      </p:sp>
      <p:sp>
        <p:nvSpPr>
          <p:cNvPr id="6" name="Textfeld 5"/>
          <p:cNvSpPr txBox="1"/>
          <p:nvPr/>
        </p:nvSpPr>
        <p:spPr>
          <a:xfrm rot="16200000">
            <a:off x="-923939" y="1333707"/>
            <a:ext cx="23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Grundbausteine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" name="Textfeld 6"/>
          <p:cNvSpPr txBox="1"/>
          <p:nvPr/>
        </p:nvSpPr>
        <p:spPr>
          <a:xfrm rot="16200000">
            <a:off x="-932237" y="4183196"/>
            <a:ext cx="2361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Zusatzbausteine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54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37" y="1862543"/>
            <a:ext cx="5725069" cy="387891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81000" y="1196975"/>
            <a:ext cx="6891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34" charset="-128"/>
                <a:cs typeface="+mn-cs"/>
              </a:rPr>
              <a:t>Infoportal – Pakt zur nachhaltigen Beschaffung </a:t>
            </a: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179512" y="623740"/>
            <a:ext cx="25902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all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 Narrow" pitchFamily="34" charset="0"/>
                <a:ea typeface="ＭＳ Ｐゴシック" pitchFamily="1" charset="-128"/>
                <a:cs typeface="Arial" pitchFamily="34" charset="0"/>
              </a:rPr>
              <a:t> Faire Metropolregion Nürnberg</a:t>
            </a:r>
            <a:endParaRPr kumimoji="0" lang="de-DE" sz="1400" b="0" i="0" u="none" strike="noStrike" kern="1200" cap="all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 Narrow" pitchFamily="34" charset="0"/>
              <a:ea typeface="ＭＳ Ｐゴシック" pitchFamily="1" charset="-128"/>
              <a:cs typeface="Arial" pitchFamily="34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81000" y="6309368"/>
            <a:ext cx="79714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1400" dirty="0">
                <a:hlinkClick r:id="rId3"/>
              </a:rPr>
              <a:t>https://faire-metropolregionnuernberg.de/pakt</a:t>
            </a:r>
            <a:r>
              <a:rPr lang="de-DE" sz="1400" dirty="0" smtClean="0">
                <a:hlinkClick r:id="rId3"/>
              </a:rPr>
              <a:t>/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61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 1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0A1D4"/>
      </a:accent1>
      <a:accent2>
        <a:srgbClr val="C7D300"/>
      </a:accent2>
      <a:accent3>
        <a:srgbClr val="F49800"/>
      </a:accent3>
      <a:accent4>
        <a:srgbClr val="A7A7A7"/>
      </a:accent4>
      <a:accent5>
        <a:srgbClr val="60BEF6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Blanco_ppt-Folien_EM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Blanco_ppt-Folien_EM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2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Blanco_ppt-Folien_EMN</Template>
  <TotalTime>0</TotalTime>
  <Words>729</Words>
  <Application>Microsoft Office PowerPoint</Application>
  <PresentationFormat>Bildschirmpräsentation (4:3)</PresentationFormat>
  <Paragraphs>144</Paragraphs>
  <Slides>12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4</vt:i4>
      </vt:variant>
      <vt:variant>
        <vt:lpstr>Folientitel</vt:lpstr>
      </vt:variant>
      <vt:variant>
        <vt:i4>12</vt:i4>
      </vt:variant>
    </vt:vector>
  </HeadingPairs>
  <TitlesOfParts>
    <vt:vector size="28" baseType="lpstr">
      <vt:lpstr>ＭＳ Ｐゴシック</vt:lpstr>
      <vt:lpstr>Arial</vt:lpstr>
      <vt:lpstr>Arial Narrow</vt:lpstr>
      <vt:lpstr>Calibri</vt:lpstr>
      <vt:lpstr>DIN-Bold</vt:lpstr>
      <vt:lpstr>DIN-Light</vt:lpstr>
      <vt:lpstr>DIN-Medium</vt:lpstr>
      <vt:lpstr>DIN-Regular</vt:lpstr>
      <vt:lpstr>Helvetica Light</vt:lpstr>
      <vt:lpstr>Symbol</vt:lpstr>
      <vt:lpstr>Times New Roman</vt:lpstr>
      <vt:lpstr>Wingdings</vt:lpstr>
      <vt:lpstr>Leere Präsentation</vt:lpstr>
      <vt:lpstr>Benutzerdefiniertes Design</vt:lpstr>
      <vt:lpstr>Blanco_ppt-Folien_EMN</vt:lpstr>
      <vt:lpstr>3_Blanco_ppt-Folien_EMN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Stadt Nürnberg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Borstst</dc:creator>
  <cp:lastModifiedBy>Shevchenko, Kseniia</cp:lastModifiedBy>
  <cp:revision>303</cp:revision>
  <cp:lastPrinted>2019-08-02T10:06:53Z</cp:lastPrinted>
  <dcterms:created xsi:type="dcterms:W3CDTF">2017-07-18T11:05:12Z</dcterms:created>
  <dcterms:modified xsi:type="dcterms:W3CDTF">2024-06-27T06:48:43Z</dcterms:modified>
</cp:coreProperties>
</file>